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0" r:id="rId2"/>
    <p:sldId id="261" r:id="rId3"/>
    <p:sldId id="263" r:id="rId4"/>
    <p:sldId id="274" r:id="rId5"/>
    <p:sldId id="262" r:id="rId6"/>
    <p:sldId id="264" r:id="rId7"/>
    <p:sldId id="265" r:id="rId8"/>
    <p:sldId id="275" r:id="rId9"/>
    <p:sldId id="266" r:id="rId10"/>
    <p:sldId id="267" r:id="rId11"/>
    <p:sldId id="268" r:id="rId12"/>
    <p:sldId id="276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5:40.7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11091 12594 0,'21'0'1109,"-21"-21"-1093,22 21-16,-1 0 16,0-21 249,0 21-249,0-21 15,0 21-15,1-21 109,-1-1-94,0 22-31,-21-21 16,0 0-1,21 21-15,0-21 141,0 21-126,1-21 1,-22 0 0,21 21 109,0-22 15,0 22-108,0-21-17,0 21 1,1-21-1,-22 0 126,21 21-141,0 0 16,0-21-1,0 0-15,0 21 16,1-22-16,-1 22 16,-21-21-1,21 21 141,21-21-124,-21 0-17,1 21-15,-1 0 16,0-21-16,0 21 16,0-21 280,22-1-264,-1 1-32,0 21 15,1-42-15,-1 42 16,21 0-16,-41-21 16,-1 21-16,0 0 15,-21-21-15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8:39.4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20870 6435 0,'21'0'219,"-21"-21"-219,22 21 16,-1 0-16,0 0 47,0 0-32,0 0-15,0 0 16,22 0-16,-22 0 15,0 0-15,21 0 16,-20 0 0,-1 0-1,0 0 17,0 0-1,0 0-16,0 0 17,1 0 15,-1 0-32,0 0 1,-21 21 31,21-21-32,0 0 17,0 0-1,1 0 0,-1 0-15,-21 21 31,21-21-16,0 0-16,0 0 48,0 0-47,1 0 15,-22 21-16,21-21 1,0 0 31,0 0-47,0 0 16,0 0-1,43 0-15,-1 0 16,-41 0-16,-1 0 15,21-21-15,-21 21 0,0 0 235,85 0-220,-21-21 1,63 0-16,-21 21 16,-21 0-16,-21-22 15,-22 22-15,-63-21 32,42 21 343,85 21-375,-21 1 15,-21 20-15,42-21 16,-21 0-16,-43-21 15,1 0-15,-43 21 16,0-21-16,0 0 406,43 0-406,-1 0 16,-20 0-16,62 0 234,22 43-234,0-22 16,22-21-16,-22 21 16,-85-21-16,21 0 15,-41 21-15,-1-21 16,0 0 281,-21-21-266,21 21-31,0-21 0,0 21 156,1 0-156,62-21 16,-63 0-16,22 21 31,-1 0-31,-21 0 156,43 0-140,-43 0 15,42 0-31,43 21 0,-42-21 16,-22 0-16,-21 0 15,0 0-15,22 0 204,-22 0-204,0 0 15,0 0-15,22 0 16,20 0-16,1 0 15,-43 0-15,0 0 16,-21-21 47,21 21-48,-21-22 79,42 22-63,1-21-31,-22 21 16,21 0-16,-21 0 15,1 0-15,-1 0 16,0 0-16,0 0 313,0 0-251,-21 21-31,21-21 16,-21 22 47,22-1-63,-1-21-31,0 0 31,0 0 63,0 0-16,0 0 125,-21-21-31,22 21 63,-22-22-157,21 22-47,-21-21-15,0 0 15,0 0-15,42 21-16,-42-21 15,0 0 32,0-1-16,0 1 63,-21 21-78,21-21-1,-21 21 17,0 0 155,21-21-109,-22 21-15,1-21 46,0 21-46,21-21-32,-21 21 0,0 0-15,0 0 93,-1 0-93,1 0 77,0 0-77,0 0 140,0 21-156,0-21 78,-1 0-31,1 21-47,0-21 16,0 21 125,0-21-63,0 0-31,-1 0-47,1 0 125,0 0-94,0 0-16,0 0-15,0 0 16,-1 0 15,1 0-31,0 0 16,0 0-16,-21 0 31,20 0-15,1 0 124,-21 0-108,21 0-17,0 0-15,-1 0 16,1 0 0,0 0-16,0 0 187,-21 0-156,20 0-31,22-21 16,-21 21 15,21-21-31,-21 21 531,21 21-531,-21-21 16,0 0 0,21 21-16,-21-21 0,-1 0 15,1 0 1,21 21-16,-21 0 109,0-21-109,0 0 0,0 22 0,-1-22 235,-20 0-220,21 0-15,0 0 16,0 0 296,-22 0-296,22 0 0,0 0-16,0 0 15,0 0-15,-1 0 219,1 0-203,0-22-16,-21 22 15,21 0-15,-22 0 16,43-21-16,-21 21 234,-42 0-234,41-21 16,-20 21-16,0 0 16,21 0-16,-1-21 234,1 21-234,-21-21 16,21 21-16,0 0 15,-1 0-15,1 0 219,0 0-203,0 0-16,-21 21 15,20-21-15,1 0 16,0 0 124,21 21-140,-21-21 16,0 0 109,0 0-109,-1-21-1,-20 0-15,21 21 16,21-21 125,-21 21-126,0-22 1,-1 22 234,-20 0-235,21 22 142,21-1-110,-21 0-32,0-21-15,-1 21 16,1-21-1,0 0-15,0 0 16,21 21 0,-21-21-16,-22 0 15,22 0 17,21 21 14,-42-21-30,21 0-16,21 22 16,-43-22-16,1-22 156,21 22-140,-21 0-16,20-21 15,1 0-15,0 21 391,0 0-219,0 0-157,0 0-15,-1 0 16,1 0-16,21 21 219,21-21-188,1 21-15,-1-21-16,-21 22 15,21-22-15,0 21 16,-21 0-1,21-21 1,0 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8:47.5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11684 6223 0,'21'-21'188,"0"21"-157,-21-21-31,21 0 16,1 21-1,-22-22 17,21 22-32,-21-21 15,21 21 220,0 0-220,0 0 1,0 0-16,1 0 140,-1 0-124,21-21 0,-21 21 140,0 0-140,1 0-1,-1 0 79,0 0-78,0 0-1,0 0 48,0 0-32,1 0-31,-22 21 109,21-21-93,0 0 0,0 0-1,43 21-15,-43 1 16,21-1-16,22-21 15,-43 0-15,0 0 16,-21 21 656,21-21-563,0 0 126,22 0-220,-22 0 1,0-21-16,0 21 297,0 0-266,0 0-31,22 0 16,-22-21-16,0 21 15,0 0 220,0-22-220,1 22 1,-1 0-16,0 0 16,0-21 202,21 21-186,1 0-32,-1 0 15,-21 0 1,22 0 187,-22 0-203,0-21 16,0 21-16,21 0 218,1 0-202,-1 0-16,22 0 16,-43 0-16,0 0 15,-21-21 110,21 21-109,0 0-16,0 0 15,1 0-15,20 21 16,-21-21-16,0 0 16,22 0-16,-22 21 15,0-21-15,0 0 16,-21 21-16,21-21 16,0 22 93,1-1-93,20-21-1,-42 21-15,42-21 16,-21 21-1,22-21-15,-22 0 16,0 0-16,0 0 78,0 0-62,1 0-16,20 0 15,-21 0 345,-21 21-345,21-21 1,0 0 15,1 21-15,-22 1-16,21-22 16,0 0-1,0 0-15,0 0 16,0 0-16,1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9:02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12086 6202 0,'0'0'0,"21"0"63,-21-21-48,21 21 32,1 0-16,-1 0-31,0-21 16,0 21-16,0 0 141,22 0-126,-22 0-15,21 0 110,-21 0-79,0 0-31,1 0 94,41 0 31,1 0-125,-22 0 15,-21 0-15,21 0 16,-20 0 296,83 0-312,-20 0 16,-43 0-16,-20 21 16,-1-21 187,0 0-203,42 0 15,1 21-15,-1-21 16,-20 0-16,-22 0 16,0 0 93,0 0-93,22 0-16,-22 0 15,0 0 126,0 0-141,0 0 16,0 0-1,22 0 79,-22 21-94,0-21 16,0 0 62,0 0-63,1 21-15,20-21 0,-21 0 16,0 0-16,0 0 31,1 0 63,20 0-78,-21 0-1,0 0-15,0 0 0,1 0 266,-1 0-251,0 0 1,0 0 0,0 0-1,0 0-15,22 0 16,-22 0 0,0 0 62,21-21-63,-20 21 1,-1 0-16,21 0 0,-21 0 16,0 0-1,22 0 1,-22 0-16,0 0 15,21 0-15,-20 0 16,-1 0-16,21-21 31,-21 21-31,0 0 0,1 0 16,-1 0 203,-21-21-204,21 21 1,21 0-16,-21 0 16,22-21-16,-22 21 218,0 0-218,0 0 16,43 0-16,-22 0 16,-21 0-16,0 0 15,1 0-15,-1 0 110,0 0-110,0 0 15,21 0 1,-20 0-1,-1 0-15,0 0 16,0 0 47,0 0-48,0 0-15,22 0 16,-22 0-16,0 0 15,21 0-15,-20 0 125,20 0-109,-21 0-16,0 0 31,22 0-31,-1 0 0,-21 0 16,0 0-16,22 0 16,-22 0 140,-21 21-141,42-21-15,22 21 16,41-21-16,-20 21 16,-43-21-16,-20 0 15,20 21-15,-21-21 16,21 0 203,1 0-204,41 0-15,-20 0 16,-22 0-16,-21 0 16,1 0-16,-1 0 234,0 0-218,0 0-16,0 0 31,-21-21-31,0 0 0,21 21 15,22 0-15,-22-21 172,0 21-172,0 0 16,22 0 0,-22 0-16,0 0 0,0 0 109,0 0-93,0 0-16,1 0 15,20 0-15,-21 0 156,0 0-140,0 0-16,64-21 16,21 21-16,-64 0 15,1 0-15,-22 0 16,21-22-16,-21 22 234,22 0-234,-1 0 16,43 0-16,-22 0 16,-21 0-16,-20 0 15,-1 0-15,0 0 453,21 0-453,-21 0 32,1 0 61,-1 0-77,0 0 0,0 0-16,0 0 15,22 0 1,-22 0-1,21 0 1,-21 0 0,0 0-16,1 0 15,20 0-15,-21 0 16,0 0-16,0 0 16,22 0-16,-22 0 93,0 0-77,21 0 0,-20 0-1,-1 0-15,0 0 16,0 0-16,0 0 15,0 0 1,1 0-16,-1 0 16,0 0-16,0 0 15,0 0 1,0 0 0,1 0-1,-1 0-15,0 0 0,0 0 16,21 0-1,-20 0-15,-1 0 0,21 0 16,-21 0 0,0 0-16,1 0 15,-1 0-15,0 0 16,0 0 109,21 0-109,22 0-16,-22 0 0,-21 0 15,22 0 1,-22 0-16,0 0 15,0 0 48,0 0-63,1 0 16,-1 0-16,21 0 15,0 0-15,-20 0 16,-1 0-16,21 0 156,0 0-156,22 0 16,-1 0-16,22 0 15,-43 0-15,-20 0 16,20 0 125,-21 0-141,21 0 15,1 0-15,-1 0 16,0 0-16,-20 0 15,20 0 1,-21 0 93,0 0-109,0 0 16,22 0-16,-22 0 16,0 0-16,21 0 15,-20 0-15,-1 0 16,0 0-16,-21 22 94,21-22-79,43 0-15,-22 0 16,0 21-16,-21-21 16,1 0 62,20 0-78,-21 0 15,0 21-15,0-21 16,1 0 62,-1 0-62,21 21-16,0-21 15,-20 0-15,-1 0 16,21 0-16,-21 21 0,0-21 16,1 0 109,20 0-125,0 0 15,1 0-15,-22 0 16,21 0-16,-21 0 125,22-21-110,-22 21 1,0 0-16,0 0 16,0-21 124,22 21-140,-22 0 16,0 0-16,21-21 0,-21 21 16,1 0 109,-1 0-125,21 0 15,-21 0-15,22 0 16,-22 0-16,21 0 15,-21 0-15,0-21 16,1 21-16,-1-22 94,0 22-79,0 0 126,21 0-125,-20 0-16,-1 0 15,63 0-15,-41 0 16,-1 0-16,-21 0 16,0 0-1,1 0 63,-1 0-62,21 0 0,-21 0-16,0 0 15,1 0-15,20 22 0,-21-22 31,0 0-15,0 0-16,1 0 16,-1 0-1,0 0-15,0 0 16,0 0-16,0 0 16,22 0-16,-22 0 15,0 0 1,0 0-16,0 0 109,1 0-109,-1 0 0,21 0 16,-21 0-16,22 0 15,-22 0 95,0 0-95,0 0-15,0 0 16,22 0-16,-22 0 31,0 0-31,0 0 0,0 0 32,0 0-32,1 0 15,20 0 1,-21 0-16,0 0 15,0 0-15,1 0 16,20 0-16,-21 0 16,0 0-16,0 0 15,1 0 110,-1 0-109,21 0-16,-21 0 31,22 0-31,20 0 0,-42 21 16,22-21-16,-22 21 109,0-21-93,21 0-1,1 21-15,-1 0 0,-21-21 16,0 0 0,0 0-16,1 0 15,-22 21 48,21-21-48,0 22-15,21-22 16,1 0-16,-22 0 250,21 0-234,-21 0-16,0 0 15,1 0 1,-1 0-16,0 0 16,-21-22 77,21 1-77,0 21 0,22 0-16,-22 0 15,0-21 1,0 21 62,0 0-78,0-21 16,1 21-16,20 0 15,-21-21 1,21 21 78,-20 0-94,-1 0 15,21 0-15,0 0 0,-20 0 110,-1 0-64,21 0-30,22 0-16,-43 0 31,21 0-31,-21 0 125,0 0-109,106 0 0,-63 0-16,-22 0 15,1 0-15,-22 0 31,21 0 79,-21 0-110,22 0 15,-22 0-15,0 0 16,0 0-16,0 0 16,0 0-1,1 0 17,-1 0-17,0 0-15,0 0 0,21 0 16,-20 0-1,-1 0-15,0 0 16,0 0 93,0 0-109,0 0 16,43 0 0,-43 0-16,21 0 15,-20 0-15,20 0 16,-21 0 171,43 0-171,-22 0 0,-21 0-16,21 0 15,-20 0-15,-1 0 16,0 0 93,0 0-93,21 21 0,-20-21-1,-1 0 1,0 0 234,-21 21-219,21-21-15,21 21-1,-20-21 1,-1 0 31,0 0 265,0 0-312,0 0 16,0 0 281,1 21-250,-1-21-32,0 0 110,0 22-62,-21-1-48,21-21 32,0 21-31,1-21 218,-22 21-218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9:11.5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11684 6477 0,'21'0'266,"0"0"-188,-21 21-31,21-21-16,1 0-16,-1 21 64,0-21-48,0 0 31,0 22 110,0-22-156,1 0-16,-1 0 15,0 0-15,21 0 0,-21 0 16,22 0 297,-22 0-313,21 0 15,-21 0-15,1 0 16,-1 0 187,21 0-172,0 0-15,-20-22-16,-1 22 15,0 0 173,21 0-172,-21 0-16,1 0 15,-1 0-15,21 0 16,-21 0 421,22 0-109,-22 0-31,0 0-297,0 0 16,0 0-16,22 0 328,62 0-312,44 0-1,-128 22-15,0-22 203,42 0-187,22 0 0,0 0-16,-64 0 15,0 0-15,0 0 110,22 0-110,-22 0 15,0 0-15,21 0 16,-21 0 140,1 0-140,20 0-1,-21 0-15,21 0 16,-20 0-16,-1 0 0,0 0 31,0 0 63,0 0-78,0 0-1,1 0-15,-1 0 16,0 0-16,0-22 94,0 22-63,22-21-31,-22 21 16,0 0-1,0 0-15,0 0 94,0-21-78,22 21-16,-22 0 15,0 0 1,0 0 93,-21-21-93,21 21-16,43 0 15,-43-21-15,0 21 16,0 0-16,1 0 0,-1 0 125,0 0-109,0 0-1,0 0 1,0 0-16,22 0 16,-22 0-1,0 0-15,0 0 16,0 0 62,22 0-78,-22 0 16,0 0-1,21 0-15,1 0 16,-22 0-16,0 0 125,0 0-125,0 0 15,22 0-15,-22 0 16,0 0 78,21 0-79,-20 21-15,20-21 16,-21 0-16,0 0 16,0 0-1,22 21 126,-22-21-125,0 0-16,21 0 15,-42 21 485,-21-21-500,0 0 16,21 21 265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9:20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11726 6414 0,'21'0'328,"-21"21"-328,43 0 16,-22-21-1,-21 21-15,21-21 16,-21 21 124,21 0-140,0-21 0,-21 22 16,22-22 0,20 0-16,-21 0 187,0 0-171,0 0-1,1 0-15,-1 0 16,0 0-16,0 0 125,21 0-109,-20 0 109,20 0-125,-21 0 15,0 0-15,22 0 16,-22 0-16,0 0 219,42 0-219,1 21 15,-22 0 1,-21-21-16,1 0 16,-1 0-16,0 0 93,0 0-77,43 0 0,-43 0-16,21-21 15,-21 21 79,22 0-78,20-21-16,-21 21 31,22-22-31,-43 22 0,0 0 15,0-21 64,22 21-79,20 0 15,1 0-15,-43 0 16,0 0-16,0 0 234,22 0-218,62 0-1,1 0-15,-42 0 0,-22 21 16,0-21 156,-20 0-172,-1 0 16,0 0-16,21 0 0,-21 0 15,1 0-15,41 0 125,-21 0-125,-20 0 16,20 22-16,-21-22 15,0 0 79,0 0-78,22 0-16,-22 21 15,21-21 95,43 0-95,-43 0-15,1 0 16,-1 0-16,-21 0 16,21 0 218,1 0-234,-1 0 16,0 0-16,-20 0 0,-1 0 15,21 0 173,22 0-188,-1 0 15,1 0-15,-43 0 16,21 0-16,-21 0 31,22 0 63,-1 0-94,-21 0 16,64 21-1,-64-21-15,0 0 0,0 0 188,22 0-173,20 21 1,43-21-16,-85 0 16,0 21-16,22-21 15,-22 0 126,0 0-141,0 0 16,0 0-16,0 0 15,1 0-15,-1 0 16,0 0 15,0 0-15,0 0-1,0 0-15,22 0 16,-22 0-16,0 0 16,21 0-16,-20 0 15,-1 0-15,0-21 16,21 21-1,-21 0 1,1 0 0,-1-21 31,0 21-32,0 0 1,0 0-16,0-21 15,1 21-15,-1 0 16,0-21 78,0 21-94,0 0 15,0 0 1,1 0-16,-1 0 0,0 0 109,0 0-109,0 0 16,0 0-16,1 0 125,-1 0-125,0 0 16,21 0-16,-21 0 78,22 0-78,20 0 31,1 0-31,-22 0 16,0 0-16,-20 0 15,-1 0-15,0 0 110,0 0-110,21 0 15,-20 0 1,-1 0-16,0 0 16,0 0-16,0 0 46,0 0-30,22 0-16,-22 0 16,0 0-16,0 0 31,0 0 94,22 0-94,-22 0-31,0 0 16,0 0-16,0 0 31,1 0-31,20 0 0,-21 0 16,0 0-16,0 0 15,22 0 1,-22 0-16,0 0 16,0 0-16,22 0 15,-22 0 79,21 0-78,22 0-16,-43 0 0,0 0 31,21 0-31,-21 0 15,1 0 95,-1 0-110,21 21 15,-21 0-15,0-21 16,22 0-16,-22 0 125,0 0-125,0 0 16,0 0-16,1 0 78,20 0-63,-21 0 1,21 0-16,-20 0 16,-1 0-16,21 0 109,22 0-93,-1 0-16,-21 0 15,-20 0-15,-1 0 16,0 0 62,42 21-62,1-21-16,21 21 15,-22 0-15,-21-21 0,-20 0 16,-1 0 93,0 0-77,0 0-17,0 0-15,0 0 16,22 0-1,-43 22-15,42-22 16,-21 0 0,0 0-16,22 0 15,-22 0 1,21 0 0,-21 0-1,1 0-15,-1 0 16,0 0-16,0 0 15,21 0-15,-20 0 16,-1 0 0,21-22-1,-21 22 1,0-21-16,1 21 16,-1-21-16,0 21 15,-21-21 1,21 21-16,0 0 15,-21-21-15,21 21 16,1 0 15,-1-21-31,0 21 16,0 0 31,-21-22-47,42 1 94,1 21-94,20 0 15,-42 0-15,1 0 16,20 0-16,-21 0 0,0 0 172,0 0-141,43 0-31,-22 0 16,-21 0-16,22 0 15,-22 0-15,-21-21 188,42 21-188,43 0 15,-22 0-15,-20-21 16,-1 21-16,-21 0 16,22 0 93,-22 0-93,0 0 124,0 0-124,0 0-1,0 21 1,1-21 15,-22 21-31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9:29.1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19452 6435 0,'21'0'234,"0"0"-218,1 0-1,-1 0 1,0 0 0,0 0 46,0 0-62,0 0 16,1 0-1,-1 0 17,0 0-32,0 0 15,21-21-15,-20 21 16,-22-22 78,21 22-63,0 0-16,0 0 64,0 0-64,0 22 95,1-22-95,-22 21 1,21 0 484,42-21-500,-42 0 15,1 0-15,-1 0 16,21 21-16,-21-21 16,0 0-16,1 0 15,-1 21 1,0-21 46,0 0-46,0 21 0,0-21-16,1 0 125,-1 0-110,0 0-15,0 0 157,0 0-1,0 0-125,1 0 78,-1 0-93,0 22 93,0-22-93,0 0-16,0 0 16,43 0-16,-22 0 15,-21 0-15,1 0 16,-1 0-16,0 0 109,0 0-109,0 0 16,22 0-16,-1 0 16,0 0-16,-21 0 31,1 0 109,-1-22-124,0 22 0,0 0-1,43 0 1,-43 0-16,0 0 0,0 0 16,21 0-16,-20 0 187,-1 0-171,0 0-1,0 0-15,0 0 32,0 0 77,1 0-93,-22 22 202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9:35.0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19367 6498 0,'22'0'32,"-1"0"61,0 0-77,0 0-16,0 0 141,0 21-126,1-21 95,-1 0-95,0 0-15,0 0 110,0 0-1,0 0-31,1 0-62,-1 0 124,21 0-124,0 0 0,-20 0-16,-22 22 15,21-22 188,42 0-203,-20 21 16,-1-21 0,-21 0-16,0 0 203,0 0-188,43 0-15,21 0 16,-43 21-16,0-21 16,1 21 187,62-21-188,-41 21-15,-1-21 16,-20 21-16,-1-21 16,0 0 218,-20-21-218,20 21-16,-42-21 187,0 0-187,21 21 203,0 0-187,43 0-16,-22 0 15,0 0-15,1 0 16,-22 0 0,21-21 234,43 21-235,-64-21-15,0 21 16,22 0-16,-22 0 16,0 0 140,42 0-141,-20 0 1,-22 0-16,0 0 16,43-22-16,-1 22 15,-21 0-15,1-21 16,-22 21 0,42 0 171,-20 0-171,-22 0-16,21 0 0,22 0 15,-22 0-15,-21 0 16,22 0 171,-1 0-171,21 0 0,1 0-16,-22 0 15,22 0-15,-22 0 0,0 0 16,-20 0 125,-1 0-141,0 0 15,0 0-15,21 0 94,-20 0-94,-1 21 16,21-21-16,0 0 15,-20 0-15,-1 0 16,0 0 93,0 0-78,21 0-15,1 0-16,-22 0 16,0 0-16,21 0 15,-20 0-15,-1 0 16,0 0 0,21 0 62,1 0-63,20 0 1,1-21-16,-22 21 16,-21 0-1,21 0 95,-20 0-110,20 0 15,21 0-15,-20 0 16,-22-21-16,0 21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9:47.7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11684 6477 0,'21'0'32,"0"0"-1,0 21 63,-21 0 15,22 1-93,-22-1-1,21 0 110,0 0-109,-21 0-1,21-21-15,-21 21 32,21-21-32,0 0 47,22 22-16,-22-22-16,-21 21-15,21-21 16,0 0-16,0 0 94,1 0-94,-1 0 140,0 0-124,0 0-16,0 0 0,0 0 0,1 0 172,-1 0-156,0 0-16,0 0 15,21 0 95,1 0-110,-1 0 15,-21 0 235,0 0-250,22 0 31,-1-21-31,-21 21 219,43 0-219,-1 0 16,-42 0-1,1 0 95,41 0-79,-21 0-31,1 0 16,-22 0-16,0 0 93,64 0-77,-22 21-16,-20-21 16,-22 21-16,0-21 15,21 21 79,1-21-78,41 0-16,43 21 15,-42-21-15,-43 21 16,-21-21-16,1 0 0,-22 22 109,42-22-46,-21 0-63,0 0 15,0 0-15,1 0 16,-1 0 47,0 0-48,0 0-15,0 0 31,0-22-31,1 22 0,-22-21 110,42 21-110,-21 0 15,21-21-15,-20 21 16,-1 0 0,-21-21 109,42 21-125,-21 0 15,22 0-15,-22 0 0,0-21 16,21 21-16,-21 0 94,1 0-94,20 0 15,-21-21-15,21 21 16,-20 0-16,-1 0 16,21 0-16,-21 0 15,0 0 16,1-22-31,62 22 79,22 0-64,-42 0-15,-22-21 0,0 21 16,-21 0 78,22 0-79,-1 0-15,-21 0 16,22-21-16,-22 21 15,0 0-15,0 0 79,21 0-64,22 0-15,-22 0 16,22 0-16,-43 0 15,0 0 126,0 0-141,22 21 16,-1-21-16,-21 21 15,0-21-15,22 0 16,-22 0-16,0 0 16,0 0-16,0 0 15,22 0 1,-22 0-1,21 0 1,-21 0-16,0 0 16,1 0-16,20 0 15,-21 0-15,0 0 16,22 0-16,-22 0 16,0 0 62,21 0-78,1 0 15,20 0-15,22-21 16,-64 21-16,0 0 16,0 0-16,0 0 15,-21-21 1,43 21-16,-22 0 15,21 0 1,-21 0 0,22-21-1,-22 21-15,0 0 16,21 0-16,-20-21 16,-1 21-16,0 0 15,21 0-15,-21 0 16,1 0-16,-1 0 15,0 0 1,0 0-16,0 0 16,22 0-16,-22 0 15,0 0-15,21 0 16,-21 0-16,1 0 141,-1 0-126,21 0-15,0 0 16,-20 0-16,-1 0 15,-21 21 32,21-21 0,0 0-47,21 0 16,1 21-16,41-21 0,-41 0 15,-1 21 1,-21-21-16,0 0 0,1 0 109,20 0-109,21 0 16,22 0-16,-43 0 16,-20 0-16,-1 0 125,0 0-110,0 0-15,0 0 16,22 0-16,-22 0 16,0 0-16,21 0 0,-42 21 15,21-21-15,1 22 16,-1-22-16,21 0 15,-21 0-15,0 0 16,1 0-16,41 0 16,-42 0-1,43 0 1,-43 0-16,0 0 16,0 0-16,0 0 78,1 0-78,20 0 15,-21 0-15,0 0 16,0 0-16,1 0 16,-1 0-16,0 0 31,21 0-31,-21 0 15,1 0-15,-1 0 32,42 0-32,-42 0 0,1 0 15,-1 0 79,0 0-78,21 0-1,1 0-15,-1 0 16,-21 0-16,0 0 16,22 0-16,-22 0 0,0 0 125,21 0-125,1 0 15,20 0-15,-21 0 16,1 0-16,-22 0 15,0 0-15,0 0 16,0-22 31,22 22-31,-22 0-16,42 0 15,-20 0-15,-22 0 16,0 0-16,21 0 15,-20 0-15,-1 0 16,0 0 93,0 0-93,0 0-16,22 0 16,-22 0-16,0 0 15,0 0-15,21 0 16,-20 0 15,-1 0-31,0 0 0,21 0 16,-21 0-16,1 0 15,20 0-15,-21 0 16,0 0-16,0 0 16,1 0-16,-1 0 15,21 0-15,-21 0 16,0 0-16,22 0 16,-22 0-16,0 0 125,43 0-110,-1 0-15,-42 22 16,0-22-16,22 0 15,-22 0 17,0 0 46,43 21-78,-22 0 0,-21-21 15,0 0-15,0 0 16,1 0-16,20 0 125,0 0-125,1 0 16,-1 0-16,-21 0 15,21 0 95,-20 0-95,-1 0-15,21 0 16,-21 0-16,0 0 16,22 0-16,-22 0 15,0 0 63,21 0-62,1 0-16,-1 0 0,-21-21 16,22 21-16,-22 0 15,0 0-15,21 0 78,22 0-78,42 0 16,21 0 0,-106 0-16,0 0 15,0 0 63,0 21-62,22-21 0,-22 0-1,42 0-15,-20 0 16,-22 0-1,0 0 79,21 0-94,1 0 16,-22 0-16,0 0 15,0 0-15,0 0 16,0 0-16,1 0 63,41 0-48,1 0-15,-1 21 16,-21-21-1,-20 0-15,-1 0 16,0 0-16,21 0 109,-21 0-109,1 0 16,-1 0 78,21 0-94,-21 0 15,22 0 1,-22 0-16,21-21 16,-21 21 77,43-21-77,-22 21-16,-21 0 0,0 0 16,22 0-16,-22 0 31,0 0 47,21 0-78,-20-21 16,-1 21-16,21 0 15,-21 0 63,22 0-46,-1 0-32,-21 0 15,0 0-15,0 0 32,22 0 14,-22 0-46,21 0 16,-21 0-16,1 0 16,20 21-16,-21-21 15,0 0-15,0 0 16,22 0-16,-22 0 0,0 21 16,0-21-1,0 0-15,1 0 31,-1 0-31,21 0 32,-21 0-32,43 0 15,-22 0-15,0 0 16,1 0-16,-22 0 16,21 0-1,-21 0 16,64 0 1,0 0-32,-43 0 15,22 0-15,-43 0 16,0 0-16,21 0 109,1 0-109,-1 0 32,21 21-32,1-21 0,-22 21 15,1-21-15,-22 0 16,0 0 78,42 0-94,-41 0 15,-1 21-15,21 1 16,-21-22-16,0 0 15,1 0-15,20 0 110,21 0-110,-41 0 15,-1 0-15,0 0 0,21 0 16,-21 0-16,1 0 16,20 0-16,-21 0 15,0 0-15,0 0 16,22 0-16,-1 0 16,-21-22-1,0 22-15,1 0 0,-1 0 16,21 0-1,-21-21 1,0 21-16,1 0 16,-1 0-16,0-21 15,0 0 79,0 21-78,0 0-16,1 0 15,-22-21-15,42 0 16,-42-1 109,0 1 16,0 0-126,0 0-15,21 21 16,0 0-1,-21-21 1,21 21-16,-21-21 16,0-1 31,22 1-47,-1 0 15,-21 0 63,0 0 32,0 42 30,-21-21-108,-1 0-32,22-21 15,0 0-15,0-1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30:32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7705 5821 0,'21'0'188,"0"0"-95,-21 21-77,21-21-16,0 0 78,-21 21-15,21-21-48,1 0 17,-1 0 171,0 0-47,0 0-94,0 0-46,0 0 218,22-21-234,41 0 0,-20 21 16,-22-21-16,1 0 16,-22 21 312,21 0-313,0 0-15,1 21 32,20 0-32,-20-21 0,-22 0 15,0 21-15,21-21 16,-21 0 375,106 0-376,43 21-15,-1 0 16,0 1-1,22-22-15,-64 0 0,0 0 32,-42 0-32,-64 0 15,0 0-15,0 0 532,85 21-532,21 0 15,0-21-15,0 21 16,0 0-16,-21 0 15,-43-21-15,-20 0 16,-1 0-16,-21 0 250,21 0-250,-20 0 16,-1 0-16,42 0 31,1-21-31,-1 21 0,-20-21 16,20 21-16,-42-21 15,22 21-15,-22-21 16,21 21 203,-21 0-219,43 0 31,-22 0-31,64 0 15,42 0-15,-42 0 16,21 0-16,21-21 16,-21 21-16,0 0 15,-63 0-15,-1 0 16,-42-22-16,0 22 328,1 0-312,-22 22-16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31:26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12446 5821 0,'21'0'110,"-21"21"-95,21-21 1,-21 21 15,21-21 63,1 0-94,-1 0 16,-21 21-16,21-21 15,0 0 17,0 0-17,0 0 126,22 0-110,-22 0-31,0 0 16,0 0-16,22 0 15,-22 0-15,0 0 16,0 0-16,21 0 234,43 0-218,21-21-16,-43 21 16,-20 0-16,-1 0 15,-21 0-15,0 0 16,1 0 171,-1 0-155,0 0-17,0 0-15,0 0 16,22 0-16,-22 21 15,0-21-15,21 0 16,-21 0-16,1 0 16,-22 22 171,21-22-187,42 21 16,-42-21-16,1 0 15,20 21-15,21-21 16,22 0-16,-21 0 16,-43 21-16,0-21 15,0 0-15,21 21 157,64-21-126,-42 0-31,-1 0 0,-42 0 0,22 0 31,-1 0-31,-21 0 16,22 21-16,-22-21 234,42 0-234,22 0 16,42 22-1,42-22-15,-105 21 16,20-21-16,-41 0 0,-1 0 16,-21 0-16,22 0 250,62 0-250,-20-21 15,-43 21 1,22 0-16,-43-22 0,0 22 15,0 0 329,1 0-328,-1 0-16,0 0 15,0 0-15,64-21 16,21 21-16,-64 0 0,-21 0 16,0 0-16,0 0 15,1 0 126,20 0-110,-21 0-31,0 0 16,22 0-16,-22 0 15,0 0-15,21 0 16,-21 0-16,1 0 16,-1 0-16,0 0 15,0-21-15,0 21 16,22 0-16,-22 0 16,0-21-16,21 21 0,1 0 15,20 0 1,-21 0-16,1-21 15,-22 21-15,21-21 16,22 21-16,-22 0 31,-21 0-31,0 0 0,1-22 16,-1 22 203,0 0-204,42 0-15,-41 0 16,41 0-16,1 0 31,63 0-31,-64 0 0,-42 0 16,0 0-1,1 0-15,41 0 235,1 0-220,41 0-15,22 0 16,0 0-16,0 0 16,-21 0-16,42 0 15,-105 0-15,-22 0 16,21 0-16,-21 0 187,22 0-171,-1 0-16,0 22 16,22-22-16,-1 0 15,43 0-15,-42 0 16,-1 0-16,22 0 16,-43 0-16,1 0 15,-22 0 1,21 0 171,43 0-171,-1 0-16,22 0 16,21 0-16,-63 0 15,-22 21-15,0-21 16,-20 0-16,-1 0 15,0 0 126,0 0-125,0 0-16,64 0 15,42 0-15,-21 0 32,-64 0-32,22 0 15,-43 0-15,0 0 188,-21-21-173,63 21-15,1 0 16,-22 0-16,64-22 16,0 22-16,-43 0 15,22 0-15,-21 0 16,-22 0-16,0 0 15,-21 0-15,1 0 94,-1 0-78,0 0-1,21 0-15,1 0 16,41 0-16,-20 0 16,-22 0-16,43 0 15,-64 0 1,21 0 0,-21 0-1,1 0 1,20 0 78,-21 0-94,43 0 15,20 0-15,1 0 16,-22 0-16,22 0 15,0 0-15,-43 0 32,0 0-32,-20 22 0,-1-22 125,0 0-110,0 0 1,0 0-16,43 21 16,42 0-16,-43-21 15,-42 0-15,0 0 0,22 0 16,-43 21-16,21-21 15,0 0 79,0 0-94,22 0 16,-22 0-1,21 0-15,22 0 0,20 0 0,-41 0 16,-1 0-16,0 21 31,22-21-31,-43 0 0,0 0 0,0 0 16,0 0-16,1 0 16,-1 0 30,0 0-14,0 0-32,0 0 0,43 0 15,-22 0-15,-21 0 16,43 0-16,-22 21 16,43-21-16,-43 0 15,0 0-15,1 0 16,-22 0-16,0 0 15,0 0 79,22 0-94,-22 0 16,0 22-1,42-22-15,-20 0 16,20 0-16,-42 0 0,1 0 16,-1 0-16,21 0 15,-21 0 95,22 0-95,-22 0 1,63 0-16,1 0 16,-43 0-16,-20 0 15,20 0-15,-21 0 16,0 0 328,0 0-344,22 0 15,41 0-15,-41 0 16,-1 0-16,-21 0 15,0 0-15,22 0 16,-43-22 281,0 1-297,0 0 47,0 0-32,0 0 1,0 0 0,0-1 15,0 1 16,0 0 15,-21 0 95,-1 0-126,1 21 47,21-21 0,-21 21-47,0 0 32,0 0-63,0 0 47,-22 0-32,22 0 1,-21 0-16,21 0 16,-1 0 124,1 0-124,0 0 46,-21 0-46,21 0-16,-1 0 16,-20 0-16,21 0 31,0 0-31,0 0 15,-1 0 64,-20 0-64,21 0-15,0 0 16,0 0-16,21 21 47,-22-21-32,1 21 1,0-21-16,-21 0 0,21 0 16,-1 0-16,22 21 15,-21-21 1,0 0 31,21 21-32,-42 0 1,21-21-16,-1 0 16,1 0-16,21 22 93,-21-22-77,0 21-16,-21-21 16,20 0-16,1 0 31,0 0-31,0 0 172,-21 0-157,20 0 1,1 0-16,-21 0 16,21 0-1,0 0 126,-1 0-126,1 0 1,0 0-16,0 0 16,0 0-1,0-21-15,-1 21 0,1 0 16,0 0-16,0 0 94,0 0-32,-22 0-62,22-22 16,0 1-16,-21 21 15,21 0-15,-1 0 16,-20-21-16,21 21 109,0 0-93,-22 0-16,1 0 16,0-21-16,21 21 0,-1 0 15,1 0-15,-21 0 94,0 0-94,-1 0 16,-41 0-1,62 0-15,1 0 16,0 0 78,0 0-79,-21 0 1,20 0-16,-41 0 16,42 0-16,0 0 15,-1 0-15,1 0 0,0 0 31,0 0-15,0 0 0,0 0-1,-1 0-15,-20 0 16,21 0-16,0 0 16,-22 0-16,22 0 15,-21 0 1,21 0-16,0 0 15,-1 0-15,-20 0 16,0 0-16,21 0 16,-1 0-16,1 0 15,0 0-15,0 0 78,-21 0-62,-22 0 0,1 0-16,-1 0 15,22-21-15,-43 21 16,64 0 0,0 0-16,-22 0 109,-20 0-93,-1 0-16,22 0 15,21 0-15,-21 0 16,20 0-16,1 0 15,-21 0 48,-22 0-63,22 0 0,-64 21 16,-21 0-16,43 0 15,-22-21 1,42 21-16,22-21 15,21 0-15,0 0 141,-1 0-125,-20 0-16,-21 0 15,20 0-15,-20 0 16,42 0-16,-1 0 16,1 0-16,0 0 93,-42 0-46,20-21-47,1 21 16,0 0-16,20 0 15,1 0-15,0-21 16,0 21 125,0-21-110,-85 0-31,21 0 16,1-1-16,41-20 15,-20 42-15,-1-21 188,-20 0-173,20 21-15,1 0 16,20-21-16,-20 21 31,42 0-31,-1 0 16,1 0 62,0 0-78,0 0 16,0 0-16,-22 0 15,22 0-15,0 0 16,0 0-16,0 0 125,-22 0-110,22 0-15,-42 0 16,-1 21-16,22-21 0,0 21 16,20 0-16,1-21 15,0 0 48,0 0-48,-21 0-15,20 21 16,1-21-16,0 0 16,0 21 77,-21-21-77,20 0 0,1 0-16,-21 0 0,0 0 15,20 0-15,1 0 16,0 0-16,0 0 0,0 0 125,-22 0-94,-20 0-31,-1 0 16,22 0-16,0 0 15,-1 0 1,22 0-16,0 0 0,0 0 0,0 0 141,0-21-126,-22 21 1,-63-21 0,22 21-1,20-21-15,22 21 16,21 0-16,0 0 187,-22 0-171,22 0-16,-21 0 16,-1 0-16,22 0 15,0 0-15,0 0 16,0 0-1,21 21 1,-21-21-16,-1 0 0,1 0 16,-21 21-1,21-21-15,0 0 16,-22 21-16,22-21 16,0 0-16,21 22 93,-21-22-77,-22 0-16,22 0 31,0 0-31,0 0 16,-21 0-16,20 0 15,1 0-15,0 0 94,-21 0-94,-1 0 16,22 0-16,0 0 15,-21 0-15,21 0 141,-43 0-141,-21 0 16,22 0-16,-43-22 15,64 22-15,-1-21 16,22 21-16,-21-21 16,0 21 155,-22-21-155,1 21-16,-1-21 16,-21 0-16,43-1 15,0 22 1,21 0-16,-1 0 16,1 0 124,-42 0-124,20 0-16,1 0 15,21 0-15,-21 0 16,20 0-16,22 22 16,-21-22-16,0 0 15,0 0-15,-21 0 16,20 0-16,1 0 16,0 0-16,0 0 15,0 0-15,0 0 16,-1 0-16,1 0 0,21 21 15,-21-21 1,-21 0 0,21 0-1,-1 0-15,1 0 16,0 0-16,0 0 31,0 0-31,-43 0 94,22 0-78,-43 0-1,43 0-15,-22 0 0,1 0 16,21 0-16,-1 0 15,22 0 1,0 0 140,0 0-156,0 0 16,-22 0-16,22 0 16,0 21 171,0-21-171,-22 0-16,22 0 15,0 0-15,0 21 16,0-21 46,-43 0-15,1 0-47,-22 0 0,22 21 16,41-21-16,-20 0 16,21 0 77,0 0-77,0 0 0,-22 0-16,22 21 15,0-21-15,0 0 16,0 0-1,-22 0 17,22 0-32,0 0 0,0 0 15,-22 0-15,22 0 16,0 0-16,-21 0 16,21 0-1,-1 0 1,1 0 109,0 0-125,-21 0 15,-1 0-15,22 0 16,0 0-16,-21 0 16,21 0-16,-1 0 15,1 0-15,0 0 0,0 0 16,0 0-16,0 0 16,-1 0-16,-20 0 31,21 0-31,-21 0 15,20 0-15,1 0 16,-21 0-16,21 0 0,0 0 16,-1 0-1,1 0 1,-21 0-16,21 0 16,0 0-16,-22 0 15,22 0-15,0 0 31,-21-21-31,20 21 0,1 0 16,0-21-16,0 21 16,0 0-16,0 0 15,-1 0 1,1 0-16,-21 0 16,21-21-16,0 21 15,-22-21-15,22 21 16,0 0-16,-21 0 15,20 0-15,1 0 16,0 0 0,0 0-1,21-21-15,-21 21 16,0 0 0,-1 0-1,-20-22-15,21 1 16,0 21-16,-22 0 15,22-21-15,0 0 16,0 21-16,0 0 16,0 0-16,-22 0 15,43-21 1,-21 0 62,0 21-78,0 0 16,-22-22-16,22 22 15,-21 0 1,21 0-16,0-21 16,-22 21 109,22 0-125,-21 0 15,21 0-15,-1 0 0,-20 0 16,21 0-1,0 0 1,21 21 78,-43-21-94,22 0 15,0 0-15,0 0 16,21 22-16,-42-1 109,-1-21-93,1 21 0,0-21-16,-1 21 15,22 0-15,-21-21 16,42 21-16,-21-21 0,-1 0 109,1 0-93,-21 0 0,-43 0-16,43 0 15,0 0-15,20 0 16,1 22 78,-42-22-94,20 0 15,22 0-15,0 0 0,-21 0 16,21 0-1,-1 0 142,-41-22-142,-1 22-15,22 0 16,0 0-16,-1 0 16,22 0-16,0 0 15,0-21-15,0 21 16,-43 0-1,43 0-15,0-21 16,-21 21-16,20 0 16,1 0-16,-42 0 15,-1-21-15,22 21 16,-43-21 0,1 21-16,41-21 15,1 21-15,21 0 0,0 0 16,-1 0 171,-20 0-187,-21 0 0,20 0 16,22 0 0,-21 0 93,-22 21-109,43-21 16,0 0-1,0 0 1,0 0-16,-1 0 15,1 0-15,-21 0 0,42 21 16,-21-21 0,-22 0-16,22 0 0,0 0 15,0 0 1,0 0-16,0 0 16,-1 0 15,1 0-16,0 0-15,0 0 16,-21 0-16,20 0 16,1 0-16,0 0 15,-21 0-15,21 0 16,-1 0-16,1 0 16,0 0-16,0 0 15,0 0 79,-22 0-94,22 0 16,0 0-16,0 21 328,0 0-297,-22-21-15,43 21 187,-21-21-156,21 22 140,0-1-156,0 0-15,0 0-16,0 0 16,0 0-16,0 1 0,0-1 15,0 0-15,-21 21 31,0-21-31,21 1 16,0-1-16,0 0 31,0 0 126,0 0-142,0 0 32,0 1 47,21-22-79,0 21 1,0-21 0,1 0-1,-22 21 32,21-21 0,0 0-31,0 0-1,0 0 1,0 0-16,22 0 109,-22 0-93,21 0 0,-21 0-16,1 0 15,-1 0 110,0 0-125,0 0 16,0 0 109,22 0-94,-22 0-15,-21-21 62,42 21-78,-21 0 15,0-21 1,22 21-16,-22 0 16,0 0-1,0 0 79,22 0-94,-1 0 16,-21 0-16,0 0 15,64 0 95,63 0-95,-127 21-15,22-21 16,-22 0 46,-21 21-46,42-21 0,-21 0-16,43 0 31,-43 0-31,0 0 0,0 0 125,22 21-109,-1-21-16,0 0 15,-21 0-15,1 0 16,-1 0 78,0 0-94,21 0 15,1 0-15,-22 0 16,21 0-16,-21 0 94,22 0-94,20 21 15,1-21-15,-1 0 16,-42 21-16,0-21 15,1 0-15,-1 0 16,0 0 0,0 22-16,0-22 15,0 0 1,22 0-16,-22 21 16,0-21-16,21 0 15,-20 0-15,-1 21 16,21-21-16,-21 0 15,0 0 1,1 0-16,20 21 16,-21 0-16,0-21 0,22 21 15,-1-21-15,-21 22 16,0-22-16,22 21 16,-22-21 46,0 0-62,0 0 16,43 0-16,-22 0 15,0 0-15,1 0 16,-22 0-16,21 0 16,-21 0-16,22 0 15,-22 0 1,0 0-16,0 0 15,0 0-15,22 0 16,-22 0-16,0 0 16,21 0-16,-21 0 15,43 0 1,-43 0-16,21 0 16,-20 0-16,-1 0 15,0 0-15,21-21 16,-21 21-16,1 0 15,20 0-15,-21 0 16,0 0-16,0 0 16,22 0-16,-22 0 15,0 0 1,0-22-16,0 22 16,1 0-16,20-21 15,-21 21-15,0 0 16,22 0-16,-22 0 15,0-21-15,21 21 16,1-21 0,-1 21-16,-21 0 0,0 0 15,0 0-15,22 0 16,-22 0 0,21 0-16,-21 0 15,1 0-15,-1 0 16,0 0-1,0 0-15,21 0 16,-20 0-16,-1 0 16,21 0-16,-21 21 15,0-21-15,22 0 16,-1 21-16,-21-21 16,0 0-16,22 0 15,-22 21-15,0-21 16,21 0-16,-20 0 0,-1 0 15,21 22-15,-21-22 16,0 0-16,22 21 16,-22-21-16,21 0 15,-21 0 1,43 0 0,-43 0-16,0 0 0,22 0 15,-22 0-15,0 0 16,21 0-1,-21 0 1,22 0 0,-1 0 15,-21 0-31,22 0 16,-1 0-16,-21 0 15,21-21-15,1 21 16,-22-22-16,0 22 15,21 0-15,-20 0 16,-1 0-16,21-21 16,-21 21-16,22 0 15,-22 0-15,0 0 16,21-21-16,-21 21 16,1 0-16,20-21 15,0 21-15,-21-21 16,1 21-16,20 0 15,-21 0 1,0 0-16,0 0 16,1-21 46,-1 21-46,21 0-16,22 0 15,-22 0-15,-21 0 16,0 0-16,22 0 16,-22 0-16,0 0 15,0 0 1,0 0-16,22 21 31,20-21-31,-21 21 16,1-21-16,-1 21 15,22-21-15,-43 0 16,21 0-16,-21 0 16,0 0-16,1 0 15,-1 0 1,0 0 0,0 0-16,0 0 15,0 0 1,22 0-16,-22 21 0,0-21 15,21 21-15,22-21 16,-1 0-16,1 0 16,-1 22-16,-20-22 15,-1 0-15,-21 0 16,0 0-16,22 0 16,-22 0-16,0 0 15,0 0-15,0 0 16,1 0-16,41 0 15,-21 21-15,22 0 16,-1-21-16,-20 0 16,-1 0-16,0 0 15,-20 0-15,20 0 16,-21 0 62,43 0-62,-22 0-16,85 0 15,-85 0-15,22 0 16,-22 0-16,-21 0 16,0 0-16,22-21 62,20 21-62,22 0 16,42 0-16,-21 0 0,-22 0 15,-20 0-15,-43 0 16,0 0-16,0 0 94,-21-21-94,85 21 15,-43 0 1,-20 0-16,20 0 16,0 0-16,-21-22 15,1 22-15,-1 0 16,21 0-16,-21 0 15,0 0 1,22 0-16,-22 0 16,21 0-1,-21 0-15,1-21 16,20 21-16,-21 0 16,0 0-16,0 0 15,22 0-15,-22 0 16,0 0-16,0 0 0,0 0 15,1 0-15,-1-21 16,0 21-16,0 0 16,21 0-1,-20 0 1,20 0-16,21 0 16,22 21-16,-43-21 0,1 0 15,20 0-15,-20 0 16,-43 21-16,42-21 15,-21 0 1,0 0-16,0 0 16,1 0-16,20 0 31,0 0-31,-21 0 0,22 0 16,-1 0-1,22 0-15,-43 0 16,0 0-16,0 0 15,21-21-15,-20 21 16,-1 0-16,0 0 16,0 0-16,21 0 0,-20 0 15,-1 0-15,0 0 16,21 0-16,1 0 16,-1 0-16,0 0 15,-21 0-15,43-21 16,-22 21-16,-21 0 31,1 0-31,-1 0 0,21 0 16,-21-21-1,22 21-15,-1 0 16,21 0-16,1 0 16,-1 0-16,-20 0 15,-1 0-15,-21 0 16,22-21-16,-22 21 0,21 0 15,22 0 1,-43 0 0,21-21-16,43 21 15,21 0-15,-1 0 16,1 0-16,-21 0 16,-22 0-16,-41 0 0,20 0 15,-21 0-15,0 0 16,0 0 15,1 0-31,-1 0 16,21 0-16,22 21 0,-1-21 31,1 0-31,-43 0 16,0 21-16,21-21 15,-21 0-15,1 21 16,-1-21-1,0 0 1,21 0 0,-21 0-16,22 21 0,-1 0 15,0-21-15,-20 0 16,-1 22-16,21-22 16,-21 0-16,0 0 15,1 0 1,-1 0 15,21 0-31,-21 21 0,0-21 16,22 0-16,-22 0 15,21 21-15,1-21 16,-1 0-16,0 0 16,-21 0-16,1 0 15,-1 0-15,21 0 78,22 0-78,-22 0 16,0 0-16,43 0 16,-22 0-16,-20 0 0,-1 0 31,0 0-16,1 0-15,-22 0 0,0 0 16,0 0-16,0 0 16,1 0-16,-1 0 15,0 0-15,0 0 16,21 0-16,1 0 16,-22 0-16,0 0 15,21 0-15,-20 0 16,-1-21-16,21 21 15,0 0-15,-20 0 16,-1 0-16,21 0 16,-21 0-16,0 0 31,43 0-15,-22-21-16,43 21 15,0-22-15,-1 22 16,1 0-16,-43 0 31,1 0-31,-22-21 0,0 21 16,0 0 31,0 0-32,22 0-15,-1 0 16,21 0-16,1 0 0,-22 0 15,-21 0-15,22 0 16,-22-21 47,0 21-32,64-21-16,42 21-15,-43 0 16,-41 0-16,-22 0 16,21-21-16,-21 21 93,22-21-77,-22 21-16,0 0 16,21 0-16,-20 0 140,-1 0-124,0 0 0,0 0 109,21 21-125,1-21 31,-22 21-31,0 0 15,0-21 220,0 0-235,-21 21 219,0 0-204,0 1 16,0-1-15,0 0 93,-21-21-93,0 0 0,21 21-1,-21-21-15,0 0 16,0 0 0,-1 0-1,1 0 1,0 21 46,0-21-46,0 0 0,0 0 15,-1 0 16,1 0-32,0 0 48,0 0 31,21-21-79,-42 21 1,20-21-16,1 0 15,-21 21-15,21-21 16,0 21 0,-1-22-16,1 22 15,0-21 79,-21 21-78,21 0-16,-1 0 15,-20 0-15,21 0 16,21-21 31,-21 21-16,0 0-15,-22 0-16,1 0 15,0 0-15,20 0 16,1-21-16,-21 21 16,21 0 46,21-21-46,-43 21-16,1-21 15,-21 21-15,20 0 16,-41-22-16,62 22 16,1 0-16,21-21 15,-42 21 63,0 0-78,-1 0 0,22-21 16,0 21-16,-21 0 16,20 0-1,-62 0 63,-1 0-62,-21 0-16,0-21 16,22 21-16,20 0 15,43-21-15,0 21 16,-21 0 46,-1 0-15,1 0-47,-64 0 16,64 0-16,21 0 15,-1 0-15,1 0 16,21 21 47,-21-21-63,-21 0 15,-1 0-15,1 0 16,21 0-16,0 0 15,0 0-15,21 21 16,-22-21 31,-20 0-31,-21 0-16,20 0 15,-20 0-15,20 0 16,22 0-16,-21 0 31,21 0-31,0 0 78,-1 0-78,-20 0 16,21 0-16,0 0 0,0 0 15,-1 0-15,1 0 16,0 0 93,-21 0-109,21 0 16,-1 0-16,1 0 16,-21 0-16,21 0 15,0 0 1,-1 0 0,1 0-1,0 0 1,0 0-16,0 0 15,0 0-15,-1 0 16,1 0 15,-21 0-31,21 0 0,0 0 16,-22 21 0,22-21-16,0 0 0,0 0 15,0 0-15,-1 0 16,1 0-1,-42 0 32,42 0-47,-1 0 16,-20 0-16,21 0 16,0 0-16,0 0 15,-22 0 110,22 0-125,0 0 0,-21 0 16,20 0-16,-20-21 15,21 21 1,-21 0-16,20 0 16,-20 0 46,21 0-46,-21 0-1,20 0-15,1 0 0,0 0 16,0 0 0,0 0-1,0 0-15,-1 0 16,-20 0 0,21 0-1,0 0-15,0 0 16,-1 0-16,1 0 15,-21 0-15,21 0 16,0 0-16,-1 0 16,-20 0-16,21 0 15,0 0-15,-22 0 16,22 0-16,0 0 16,-21 21-16,21-21 15,-22 21 1,22-21-16,0 0 15,-21 0-15,-1 22 16,22-22-16,-21 0 16,21 0-16,-22 0 15,22 0-15,0 0 16,0 0 0,0 0-16,-1 0 15,1 0-15,0 0 16,-21 0-16,-1 21 15,1-21-15,21 0 16,-43 0-16,43 0 16,-21 0-16,21 0 15,0 0 79,-1 0-78,-20 0-1,21 0-15,-21 0 16,-1 0-16,43-21 16,-21 21-16,0 0 0,21-22 15,-21 22 48,-106 0-48,21-21 1,21 0-16,22 21 16,42-21-16,-22 21 15,22 0 95,0 0-95,-21 0-15,20 0 16,-20 0 78,0-21-94,-1 21 15,1 0 79,0 0-78,-22 0-16,1 0 15,42 0-15,-1 0 16,1 0-16,-63 0 78,-1 0-62,-21 0-16,21 0 15,22 0-15,21 0 0,20 0 31,-41 0 32,-22 0-47,1 0-16,20 0 15,22 0-15,21 0 0,-1 0 16,1 0 78,-42 0-79,20 0-15,-41 0 16,-1 0-16,22 0 15,20 0-15,43 21 16,-21-21-16,-21 0 94,21 0-94,-1 0 15,1 0-15,0 0 16,0 0-16,0 0 16,0 0-16,-1 0 15,1 0-15,-21 0 16,0 0-16,-1 0 16,1 0-16,21 0 15,-22 0-15,1 0 78,0 0-62,-43-21 0,43 21-16,-1 0 15,22 0-15,-85 0 125,22 0-125,20 0 16,22-21-16,21 21 15,-22 0 64,-20 0-79,-22 0 15,43 0-15,-22 0 16,43 0-16,0 0 15,-21 0-15,21 0 94,-22 0-94,-63 0 16,22 0-16,41 0 15,1 0-15,21 0 0,-21 0 16,20 0-16,1 0 16,21 21-16,-21-21 15,-21 0-15,21 21 16,-1 0-16,-41-21 16,42 0-16,-22 0 15,22 0-15,-21 0 0,21 0 16,0 0-16,-1 0 15,1 0 1,0 21 0,0-21-16,0 0 15,-22 0-15,1 0 32,0 0-32,21 0 0,-22 0 15,1 0-15,21 0 16,0 0-16,-22 0 15,22 0 1,0 0-16,0 0 16,-22 0-16,22 0 78,-42-21-63,-43 0-15,21 21 16,-21-21 0,64 0-16,21 21 15,0 0-15,-43-22 94,43 22-78,-21 0-16,21 0 109,-22 0-93,-20 0-16,-1 0 15,43 0-15,0 0 16,0 0-16,0 0 16,-1 0 46,-62 0-46,-22 0-16,-21 0 15,42-21-15,22 21 16,42 0-16,-1 0 16,1 0 62,-21 0-47,21 0-31,-22 0 16,22 0-16,0 0 15,-21 0-15,21 0 16,-1 0-16,1 0 15,-42-21-15,20 21 16,1 0-16,-21 0 16,20-21-16,22 21 15,-21 0-15,21 0 16,-1 0 0,1 0 15,0 0-31,0-21 15,0 21-15,-43 0 16,43 0-16,0 0 16,-21-21-16,20 21 15,1 0-15,0 0 16,-21 0-16,21 0 16,-1 0-16,-20 0 15,0 0-15,21 0 16,-1 0-16,-20 0 15,-21 0-15,41 0 0,1 0 16,0 0-16,-21 0 16,21 0-1,-1 0-15,-20 0 0,21 21 16,0-21-16,0 0 16,-22 0-16,22 0 15,0 0-15,0 0 16,-22 0-16,1 0 15,0 21-15,-43-21 32,0 21-32,-63-21 15,64 0-15,20 0 16,22 0-16,21 0 16,42-21 187,21 0-188,-21 0-15,0-22 0,22 22 16,-22-21-16,21 42 16,-21-43-16,1 22 15,20 21-15,-21-21 16,21 0-16,-20 21 0,-1 0 15,0-21 1,0 21-16,0-21 16,0 21-16,1 0 15,-1-22-15,0 22 63,0 0 15,21 0-62,22 0-16,-22 0 15,1 0-15,-1 0 16,-21 0-16,0 0 15,0 0-15,22 0 0,-22 0 16,0 0-16,-21 22 47,21-22-31,22 0-1,-1 21 1,0-21-16,-21 0 125,22 21-110,-1-21 1,-21 0-16,0 0 16,-105 0 234,20 21-235,-20-21-15,20 0 16,1 21-16,-1-21 16,22 0-16,21 21 15,-1-21-15,1 0 16,0 0-16,0 0 47,-21 0-32,-1 0-15,22 0 16,0 0 0,-21 0-16,20 0 0,1 0 15,0 22 48,-21-22-63,21 0 31,-1 21-31,-20 0 16,21-21-16,0 0 15,-43 42-15,43-21 16,-21-21-1,42 22-15,-43-22 16,22 0 0,-21 21-16,21-21 0,0 0 15,-1 0-15,-20 0 16,0 0 0,21 0-16,-1 0 15,1 21 16,-21-21-15,21 0 0,0 0-1,-1 0 1,-20 0-16,21 0 16,0 0-16,0 0 46,-1 0-46,1 0 16,-21 0-16,0 0 16,20 0-16,1 0 15,0 0-15,0 0 16,0 0 0,-22 0 62,1-21-78,-21 0 31,20 21-31,22 0 109,0-22-109,0 22 16,0 0 93,-1 0-93,1 0-16,0 0 16,0 0-1,0 0 48,-22 0-48,-20-21-15,42 21 16,0 0-16,-22 0 16,22 0-1,0-21 48,-21 21-63,20 0 15,1 0-15,-21 0 16,21 0 0,0-21 62,-43 21-78,22-21 15,-22 21-15,43-21 16,0 21-16,21-22 16,-21 22 77,0 0-77,-1 0-16,1 0 109,0 0-93,0 0 0,0 22 30,0-22-30,-22 0 0,22 21-16,0-21 15,-21 0 1,42 21-16,-22-21 0,1 0 94,0 21-94,-21-21 15,21 0-15,-1 21 125,1-21-109,0 21 78,0 1-79,0-22 1,21 21-16,0 0 125,-21-21-109,21 21 15,0 0 47,0 0-47,-22 1-15,22-1 109,43-21-47,-22 0-47,21 21-31,-21-21 31,1 0 1,-1 0-17,0 0-15,21 0 16,-21 0 0,1-21-16,-1 21 15,0 0 1,0-21-1,0 21-15,0 0 32,-21-22-17,43 1-15,-22 21 16,0 0 15,0 0-15,0 0-16,22-21 15,-22 21 1,0 0-16,0 0 16,0 0-16,22 0 15,-22 0 1,0 0-16,0 0 16,0 0-16,1 0 15,-1 0 1,0 0-16,0 0 0,0 0 15,0 0 1,1 0 15,20 0 63,0 0-78,-21 0-16,1 0 15,-1 0 1,0 0 46,0 0-46,0 0 0,22 0-1,-22 0-15,0 0 16,0 0 62,21 21-78,64-21 0,-63 0 16,20 0-16,-42 0 15,0 0-15,22 0 141,-22 0-125,21 0-16,-21 0 15,1 0 48,-1 21-48,21-21-15,-21 0 16,0 0-16,-21 43 141,22-43-141,-22 21 15,0 0 16,0 0-15,-22 0 0,1-21-1,21 22-15,-21-22 16,0 21-16,0 0 16,0-21-1,-1 21 1,-20-21 31,21 0-47,0 0 15,0 0-15,-22 0 16,22 0 0,0 0-16,0 0 0,0 0 31,-1 0-16,1 0 1,-21-21 0,21 0-1,-22 21 1,22 0 0,0 0-16,21-21 15,-21 21 48,-21 0-48,20 0-15,1-22 16,-21 22-16,21 0 16,0 0-16,-1-21 15,1 21 1,0 0-1,0 0-15,0 0 16,0 0-16,-1 0 16,-20 0-16,21 0 15,-43 0 1,43 0 0,0 0-16,0 0 15,0 0 1,0 0-16,-22 0 15,22 0-15,0 0 16,0 0 0,-22 0-16,1 0 15,21 0-15,0 0 16,0 0 0,-22 0-1,22 0 1,0 0-16,0 0 0,-43 0 15,22 0 1,21 0-16,0 0 16,-1 0-16,1 0 15,0 0-15,0 0 16,0 0 0,0 0-1,-1 0 1,1 0 46,21-21 110,0 0-156,0 0-1,0 0-15,0-1 16,0 1 0,0 0-1,0 0 1,0 0 15,0 0 32,0-1-48,0 1 1,0 0-16,0 0 16,0 0-1,0 0 1,0-22-1,0 22 1,21 21 15,-21-21-15,22 21-16,-22-21 47,0 0-47,21 21 15,-21-22-15,21 22 16,0 0-16,0-21 16,0 21-16,22-21 15,-22 21 1,0-21-16,21 21 16,-20 0-16,20 0 15,-21 0-15,21 0 31,-20 0-15,-22-21-16,21 21 16,0 0-16,0 0 15,21 0-15,-20 0 16,-1 0-16,21 0 16,0 0-16,-20 0 15,-1 0-15,21 0 0,-21 0 16,0 0-16,1 0 15,20 0-15,0 0 16,-21 0-16,22 0 16,-22 0-1,0 21 48,0-21-48,22 21-15,-22-21 16,-21 21 62,0 0-62,-21 1-1,-1-1-15,1 0 16,-21 21-16,21-21 0,-22 22 16,22-22-16,0 0 15,-21 0-15,21 0 16,-1 1-16,22-1 16,-21-21-1,21 21 16,-21-21-31,21 21 0,0 0 32,0 0-17,0 1 32,21-1-31,22-21-16,-22 21 31,0-21-31,21 21 16,-21-21-16,1 0 0,-1 0 0,0 0 78,21 0-78,-21 0 15,1 0-15,20 0 16,-21 0 0,21 0-16,-20 0 15,-1 0-15,0 0 172,0 0-172,0 0 31,22 0-31,-22 0 16,0 0 62,0 0-78,0 0 16,22 21-1,-22-21 79,21 0-31,-21 0-63,0 21 15,1-21-15,-1 0 16,0 0-16,0 0 16,0 0-1,0 22 1,1-22-16,-1 0 15,0 0 1,0 0 0,0 0-16,0 0 78,1 0-63,-1 0-15,21 0 16,-21 0-16,0 21 16,22-21-16,-22 0 15,0 0 142,0 0-157,0 0 15,22 0-15,-22 0 0,0 0 16,0 21-16,0-21 31,1 0-31,-1 0 16,0 0-16,0 21 15,21-21-15,-20 21 0,-1-21 16,21 0-16,-42 21 31,21-21-31,0 0 16,1 0-1,-1 0-15,0 22 16,0-1-16,21-21 16,1 21-16,-1-21 15,0 0-15,1 0 16,-22 21-16,0-21 16,0 0-16,22 0 15,-22 21 1,0-21-16,0 0 15,21 21-15,1-21 16,-1 0 0,0 0-16,1 0 0,-22 0 15,0 0-15,0 0 16,0 0 0,1 0-16,-1 0 15,0 0 1,0 0-16,0 0 15,22 0-15,-22 0 0,0 0 16,21 0-16,1 0 16,-22 0-16,0 0 15,0 0-15,21 0 16,-20 0 0,-1 0-16,21 0 0,-21-21 15,0 21-15,22 0 16,-22 0-16,0 0 15,21-21-15,-20 21 16,-1 0-16,0 0 16,21-21-16,-21 21 15,1-21 1,-1 21 0,21 0-16,-21 0 15,0-21-15,22 21 16,-22-22-16,0 22 15,21 0-15,-20 0 32,-1-21-32,0 21 0,0 0 15,0 0-15,22-21 16,-22 21-16,0 0 16,0 0-16,0 0 15,0-21-15,22 21 16,-22 0-16,0 0 15,21-21-15,22 21 0,-43 0 16,21 0-16,-20 0 16,20 0-16,-21 0 31,0 0-31,0 0 16,1 0-16,-1 0 0,0 0 31,21 0-31,-21 0 15,1 0-15,20 0 16,-21 0-16,43 0 16,-22 0-16,0 0 15,-21 0-15,1 0 0,-1 0 16,0 0 0,21 0-16,-21 0 0,1 0 15,-1 0-15,21 0 16,0 0-16,1 0 15,-1 0-15,0 0 16,-20 0-16,41 0 16,-21 0-16,-20 0 15,20 0-15,-21 0 0,21 0 16,-20 0-16,-1 0 16,21 0-16,-21 0 15,22 0-15,-22 0 16,21 0-16,-21-21 15,0 21-15,22 0 32,-22 0-32,21-22 15,-21 22-15,1 0 16,20 0-16,21 0 16,-20 0-16,41 0 15,-41 0-15,-1 0 16,22-21-16,-43 21 15,21 0-15,-21 0 16,0 0-16,1 0 16,-1 0-16,21 0 15,-21-21-15,0 21 16,22 0-16,-1 0 16,0 0-16,1 0 31,20 0-31,1 0 15,-1 0-15,1 0 16,-22 0-16,-21 0 16,22 0-16,-22 0 15,0 0-15,21 0 16,-21 0-16,22 0 16,-1 0-16,0 0 0,1 0 15,20 0-15,22 0 16,21 0-16,-22 0 15,-20 0-15,-43 0 16,0 0-16,0 0 16,1 0-1,-1 0 1,0 0-16,21 21 16,1-21-1,-1 0-15,21 21 16,-20-21-16,-1 0 15,-21 0-15,22 0 16,-22 0-16,0 0 16,21 0-16,-21 0 15,22 0-15,-22 0 16,0 0 0,0 0-16,22 0 15,-22 0-15,0 0 16,21 0-16,-21 0 15,-63 0 95,-85-21-110,21 21 15,-21-21 1,21 0-16,-21 0 16,43 21-16,41 0 0,1-21 15,21 21-15,0 0 16,0 0 0,-1 0-16,1 0 15,0-22-15,-42 22 0,-22-21 16,-21 21-1,0 0-15,-21 0 16,43 0-16,20 0 16,1 0-16,20 0 15,22 0 1,-21 0-16,21 0 16,-1 0-16,22 21 15,-21-21-15,0 0 16,0 0-16,-21 22 15,-1-22-15,1 21 16,-22-21-16,-20 0 16,20 0-16,22 0 0,0 21 15,20-21-15,22 21 16,22-21 109,-1 0-125,63 0 16,22-21-16,-21 0 15,42 0 1,-42-1-16,-1 22 15,-41-21-15,-1 0 16,-21 21 0,0 0 46,0 0-46,43 0-1,-43 0-15,0 0 0,0 0 16,22 0-16,-1 0 16,-21 0-16,0 0 31,22 0-31,-1 0 16,-21 0-16,0 0 15,1 21-15,-1-21 16,42 21-16,1 1 15,20-1-15,43 21 16,-42-42-16,21 21 16,-64 0-16,22 1 0,-43-22 15,0 21-15,21-21 16,1 0-16,20 0 16,-20 0-16,41 0 15,22 0-15,21 21 16,-42 0-16,21-21 15,-43 21-15,-21-21 16,-20 21-16,-1-21 16,21 0-16,-21 0 15,0 0-15,1 0 16,20 0-16,-21-21 31,0 21-31,22 0 0,-22 0 16,0 0-16,21-21 15,-21 21 1,1 0-16,20 0 0,0 0 16,1 0-16,-1-21 15,-21 21-15,21 0 16,-20 0-16,-1 0 16,0 0-16,21 0 15,1 0-15,-22 0 16,21 0-16,0 0 15,1 0-15,20 0 16,-20 0-16,-1 0 16,0 0-16,-21 0 15,22 0-15,-22 0 16,0 0-16,21-21 16,1 21-16,-22 0 15,21 0-15,1 0 16,41 0-1,1 0-15,-22 0 0,1 0 16,-1-21-16,-41-1 16,20 22-16,-21 0 15,43-21-15,-22 21 16,21-21-16,-41 0 16,20 21-16,21-21 15,-20 0-15,-1 21 16,0-22-16,1 22 15,-1 0-15,22-21 16,-43 21-16,21 0 16,0-21-16,1 21 15,-22 0-15,0 0 16,21 0-16,22 0 16,-1 0-16,-20 0 15,20 0-15,-20 0 16,-1 0-16,0 0 15,22 0-15,-43 0 16,21 0-16,1-21 0,20 21 16,1 0-16,-1-21 15,1 21-15,-1 0 16,-21 0 0,-20-21-16,20 21 0,-21 0 15,0 0-15,0 0 16,1 0-16,20 0 15,-21 0 1,0 0-16,0 0 16,22 0-16,-1 0 15,-21 0 1,22 21-16,-22-21 16,21 0-16,-21 0 15,0 0-15,1 0 16,-1 0-1,0 0-15,0 0 16,21 21-16,-20-21 16,-1 21-16,42 0 0,1-21 15,-22 0-15,22 0 16,-1 0-16,-42 0 16,0 0-16,1 0 15,20 0-15,-21 0 16,0 0-16,22 0 15,-22 0-15,0 0 0,0 0 16,21 0-16,-20 0 16,20 21-16,-21-21 15,43 0-15,-22 22 16,21-22-16,22 21 31,-21-21-31,-22 0 16,-21 0-16,21 0 0,-20 0 94,-1 0-94,0 0 15,21 0-15,1-21 16,-22 21-1,0 0-15,21-22 16,-21 22 31,-21-21-31,22 21-16,-1-21 15,0 21-15,0 0 16,-21-21-16,21 21 15,0-21 17,1 0-32,-1 21 15,0-43 1,0 43-16,0 0 16,-21-21-16,21 21 15,1-21-15,-1 21 16,21-21-16,-21 21 15,0 0-15,1-21 0,-1 21 16,21 0 0,-21 0-1,0 0 1,22-22 0,-22 22-16,0 0 31,0 0-31,22 0 0,-22 0 15,0 0-15,0 0 16,0 0-16,0-21 78,1 21-62,-1 0-16,0 0 15,0 0-15,0-21 16,22 21-16,-1 0 16,-21 0 15,21 0 63,1 0-94,-22 0 15,0 0-15,0 0 16,22 0 140,-22 0-140,0 0-16,21 0 0,1 0 15,-22 0 1,0 0-16,0 0 78,0 0-62,0 0-16,1 0 15,20 0 1,-21 0-16,21 0 125,-20 0-125,20 0 156,-21 0-140,0 0-16,22 0 16,-22 0-16,21-21 15,-21 21-15,22 0 16,-22 0 109,0 0-125,0-21 15,0 21 1,22 0 47,-22 0-48,21 0-15,-21 21 16,0-21-16,1 0 15,-1 0 157,0 21-156,0 0-16,0 0 31,0-21-31,1 22 16,-1-22 46,-21 21-46,21-21 0,-21 21-1,21-21 16,-21 21-15,0 0 0,21-21-1,-21 21 1,0 1 62,0-1-47,0 0-15,0 0-16,0 0 16,0 0-1,0 1-15,0-1 16,-21 0-1,21 0-15,0 0 32,0 0-17,-21-21 1,21 22 0,0-1 15,-21 0 0,21 0-31,0 0 16,-21-21-1,21 21-15,0 1 63,-22-22-63,1 21 15,0-21 1,21 21-16,-21-21 31,21 21-15,-21-21-16,0 0 16,-1 0 77,1 0-77,0 0 0,0 0-16,0 0 0,0 0 62,-22 0-46,22 0-16,0-21 15,-21 21-15,-1-21 16,22 21-16,0 0 0,-21 0 203,20 0-203,-20-43 16,21 22-16,0 21 15,0 0-15,21-21 172,-22 21-156,22-42-1,-21 42-15,0 0 16,21-21-16,21 21 328,22 0-312,-22 0-16,0 0 15,0 0 1,0 0-16,0 0 16,1 0-1,-1 0-15,0 0 16,0 0 0,0 0-16,0 0 15,1 0-15,20 0 16,-21 0-16,0 0 0,0 0 31,1 0-31,-1 0 0,-21-22 47,21 22-31,-21-21-16,21 0 15,0 0 16,-21 0-31,21 21 16,-21-21-16,22-1 16,-22 1 15,21 21-31,0-21 31,-21 0-15,21 21-16,-21-21 15,21 21 17,-21-21-17,0-1 17,21 22-17,-21 22 173,0-1-95,0 0-93,0 0 16,0 0 0,0 0-1,0 1 1,-21-22 15,21 21-15,-21-21-16,0 0 15,0 0-15,-43 0 16,43 0 0,-21 0-16,21 0 15,-1 0-15,-41 0 16,42 0-16,0 0 0,-1 0 16,1 0-1,0 0 1,0 0-16,0 0 15,-43 0 1,1 0-16,-1 0 31,22 0-31,21 0 0,0 0 16,-22 0-16,22 0 47,-21 0-32,21 0-15,-22 0 16,22 0-16,-21 0 0,21 0 16,-1 0-1,1 0-15,-21 0 0,21 0 16,0 21-16,-22 0 16,22-21-16,0 0 15,0 0-15,0 0 16,21 21-1,-22-21-15,-20 0 16,42 21 0,-21-21-16,-21 22 15,-1-22-15,1 0 16,21 0 0,-22 0-16,22 21 0,0-21 15,0 0-15,21 21 16,-21-21-1,0 0-15,-1 0 0,1 0 16,0 0-16,-21 0 16,-1 0-16,1 0 15,21 0-15,0 0 16,0 0-16,-22 0 94,22 0-94,-42 0 15,20 0 1,1 0-16,-22 0 16,43 0-16,0 0 15,0 0-15,-21 0 16,20 0-1,-20 0-15,0 0 16,-22 0-16,-42 0 16,-21 0-16,43-21 15,-43 21-15,63-21 16,22-1-16,21 22 16,0 0-16,-1 0 15,1 0-15,0 0 16,0 0-1,0-21-15,-22 21 16,-41-21-16,41 0 16,-41 21-16,-1 0 0,22-21 15,-22 21-15,21-21 16,43 21-16,0-22 16,0 22-1,-21 0-15,20 0 0,1 0 16,-21-21-1,21 21-15,0 0 0,-22-21 16,22 21 0,-21 0-16,-1-21 15,-62-21 17,62 20-32,22 22 15,0 0 1,0 0-16,0 0 15,-22 0 1,22 0-16,0 0 31,0 0-31,0 0 16,-22 0-16,22 0 0,0 0 16,-21 0-16,20 0 15,1 0-15,0 0 16,-21 0-16,-1 0 15,22 0-15,0 0 16,-21 0-16,21 0 16,-1 22 93,1-22-109,-21 0 16,21 21-16,-22 0 15,22-21-15,0 0 16,0 0-16,-21 0 16,20 0-1,1 0 63,0 21-78,0-21 16,0 0-16,-22 0 16,1 21-1,21-21-15,0 0 0,0 0 16,-22 0-16,22 0 15,0 0-15,-21 0 16,-1 0-16,22 0 31,0 0-31,0 0 0,-22 0 16,22 0-16,-21 21 16,21-21-16,0 22 15,-1-22-15,-20 0 16,21 0-16,0 0 15,-22 0-15,-20 0 16,21 0-16,-1 0 16,1 0-16,21 0 0,-22 0 15,22 0-15,0 0 16,0 0 0,-21 0-16,20 0 15,1 0-15,0 0 16,-42 0-16,-1 0 0,-42 0 15,22-22-15,20 22 16,1 0-16,41 0 16,-20-21-16,21 21 15,-21 0 95,-43 0-95,0-21-15,22 21 16,20-21-16,22 21 0,0 0 78,0 0-47,-21 0-31,-1 0 16,-20 0-16,42 0 0,21-21 94,-22 21-79,-20 0-15,0-21 16,-1-1-16,-20 22 16,42-21-16,0 21 15,-1-21-15,-20 21 94,21 0-94,-21 0 16,20 0-16,1 0 15,-21 0 126,21 0-141,0 21 0,-22-21 15,22 0 1,0 0-16,0 0 16,-22 0-16,22 0 15,21 21 1,0 1 140,0-1-125,0 0-15,0 0 0,0 0-16,-21 0 15,0-21-15,0 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5:59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12213 11875 0,'0'21'62,"21"-21"32,0 0-32,1 0-46,-1 0 0,0 0-16,21 0 15,-21 0 1,1 0-16,-22-21 0,21 21 16,0-22 30,0 22 1,-21-21-47,21 0 110,-21 0-95,0 0 79,0 0-63,0-1 47,-21 22-46,42 0 280,0 0-218,1 0-78,-1 0-1,-21-21-15,21 21 16,0 0 15,0 0-15,-21-21-16,21 21 15,-21-21 1,22 21-16,-1-21 47,0 0 187,0 21-218,-21-22-1,42 1 1,-42 0 0,43 21-16,-22-21 31,0 21 94,0-21-109,0 0-1,1 21 1,-1-22 140,0 22-140,21-21-16,-42 0 15,21 21-15,1 0 16,-1-21-16,0 21 16,21-21 124,-42 0-140,21 21 16,22-22-16,-22 22 15,0 0-15,-21-21 16,21 0-16,0 21 16,1 0-16,-22-21 15,21 21-15,0 0 110,-21-21-95,21 0 1,0 21 0,-21-22 30,21 22-14,-21-21-32,22 21 109,-22-21-62,21 0 203,0 21-234,0-21-16,0 21 15,0-21-15,1-1 16,-1 22-1,0 0 142,-21-21-142,42 21-15,-42-21 16,21 0-16,1 21 16,-1 0-16,21-21 15,-21 0 1,0 21-16,1 0 344,-22-22-329,21 1-15,21 0 16,-21 21-1,0-21 235,1 21-234,-22-21-16,21 0 16,21 21-16,-42-22 47,21 22 15,0 0 266,-21-21-312,22 0-16,-1 21 15,-21-21 17,21 21-1,0-21 172,0 0-187,0-1-1,1 22-15,-22-21 16,21 21 0,0 0 155,-21-21-155,21 0 0,0 21-1,0-21 1,1 21 109,-22-21-109,21 21-16,0-22 15,0 1-15,21 0 16,-20 0-1,-1 21 1,0 0 297,0 0-313,0 0 15,22 0 1,-1 0-16,-21 0 15,0 0-15,0 0 16,1 0-16,-1 0 328,21-21-312,-21 0-16,22 21 15,-22 0 1,0 0-16,-21-22 16,21 1 140,21 0-125,-20 21-31,-1-21 16,21 21-16,-21-21 15,0 21-15,1 0 16,-22-21-16,42 21 0,-42-22 188,21 22-173,0-21 1,0 21-16,1 0 15,20-21 1,-42 0 62,21 21-31,0-21 16,0 0 155,1 21-202,-1-43 0,21 1-1,-21 42-15,0-42 0,22 20 31,-22 1-31,0 0 375,-21 0-359,21 21 0,0-21-16,1 21 15,20-21 1,-42-1-16,21 22 281,-21-21-281,21 21 31,0 0-31,1-21 16,-1 21-16,0 0 16,-21-21 265,21 0-281,21 21 16,-20-21-16,20-1 15,-21 22-15,0-21 250,0 21-234,1-42-1,20 42-15,-21 0 0,-21-21 16,21 21-16,0 0 16,-21-21-1,22-1 79,-1 22-78,-21-21-1,21 21 1,-21-21-16,21 21 16,0 0-16,0-21 15,-21 0-15,43 21 16,-22-21-1,0 21-15,0-22 16,0 1 0,1 0 156,20 0-157,-21 0 1,0 21-16,0-21 15,1 21 17,-22-22-17,21 22 1,0 0 0,-21-21 30,21 21-30,-21-21-16,21 21 31,0-21-15,1 21-16,-1-21 16,0 21-1,0 0 1,-21-21 156,21-1-157,22 1 1,-22 21 0,-21-21-1,21 21-15,0-21 16,21 21-1,-42-21-15,22 21 204,20-21-189,-21 21 1,0 0-16,22 0 15,-43-22 1,21 1 234,21 21-234,22 0-16,-22 0 15,-21-21-15,21 21 16,-20 0-16,-1-21 16,0 21 249,0-21-234,0 0-31,0-1 16,1 22-16,-22-21 16,42 21-16,-42-21 15,21 21 1,-21-21 203,21 21-204,-21-21 1,21 21-16,1-43 16,-1 22-16,0 0 0,0 0 15,-21 0-15,21 21 16,-21-21-16,21-1 15,-21 1-15,22 21 32,-1-21 311,0 21-327,0 0-16,0-21 16,0 21-1,1 0 63,-1-21-62,0 0 31,0-1-16,0 22-15,0 0-16,-21-21 15,22 21 1,-22-21 218,21 0-218,0 21-16,0-21 16,21 0-1,1 21-15,-43-22 16,21 22-16,0 0 187,0-21-155,0 21-17,1-21 1,-1 21-16,0 0 16,0-21-16,21 21 15,-20 0-15,-1 0 16,0 0-1,-21-21 110,21 0-15,21 21-95,-42-22-15,22 22 16,-1-21-16,0 0 16,0 21-1,0-21 407,22 0-422,-22 0 16,0 21-1,0-22-15,0 1 172,0 0-156,22 0 0,-22 21-1,-21-21 1,21 21-16,21-21 31,-20 21-15,-1-22-1,0 22-15,0-21 16,0 21-16,22-21 16,-22 21-16,0-21 15,21 21 1,-21-21-1,1 21 1,-1-21-16,0-1 250,0 22-250,21-42 31,-20 21-31,-1 21 0,21-21 16,-21 0-16,0 21 16,1 0-16,-1-22 15,0 22 1,0-21 218,0 21-234,0-21 0,22 0 16,-22 0-16,0 21 15,21-21-15,-42-1 16,22 22-16,-1 0 16,-21-21-16,21 21 15,-21-21 188,21 0-187,21 0 0,-20 21-1,-22-21-15,21 21 16,0-22 218,0 1-218,21 21 0,-42-21-16,22 0 15,-1 21-15,0 0 16,0-21-16,0 21 15,0-21 204,1 21-203,-22-22-1,42 1 1,-21 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6:18.6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11112 12361 0,'22'0'234,"-1"0"-234,0 0 16,0 0-16,0 0 16,22-21-16,-22 0 15,0 21-15,0-21 16,0 21-16,0-21 109,1 21-93,-22-21 15,21 21-31,0 0 125,-21-22-125,0 1 31,21 21 110,0-21-125,-21 0-1,0 0 16,21 21-15,-21-21 109,22 21-109,-22-22-16,21 1 15,0 21-15,-21-21 16,21 21-16,0 0 0,-21-21 16,21 0-16,1 21 15,-1-21 126,0 21-126,0-22-15,-21 1 16,21 21-16,0 0 16,1-21-16,-1 0 47,0 21-32,0-21 16,0 0-31,0 21 16,1-22-16,-1 22 16,0 0-1,0-21 1,-21 0 0,21 21-1,-21-21 204,21 21-203,1-21-1,-1 21-15,-21-21 16,21-1-16,-21 1 15,21 21 1,0 0 0,-21-21-16,21 0 375,-21 0-360,22 21-15,-1-21 16,0 21 0,0-22-16,0 22 218,0-21-140,1 21-62,-1-21-16,0 21 16,-21-21 31,21 21 156,0 0-188,-21-21-15,21 0 16,1 21 0,-22-22-16,21 22 46,-21-21 64,21 21-95,0 0 1,0-21 0,-21 0-16,21 21 15,-21-21 1,22 21 0,-1-21 93,0 21-93,-21-22-16,21 22 15,-21-21-15,21 21 16,0-21-1,1 21 17,-1-21 186,0 21-202,0 0-16,0 0 16,22 0-1,-22-21-15,0 21 16,21 0-16,-21 0 16,1 0-16,-1 0 15,0 0-15,0 0 219,-21-21-219,42 21 16,-20 0-16,-1-22 15,21 22-15,0-21 16,-20 21 15,-1 0-31,-21-21 16,21 21-16,0 0 47,-21-21 46,21 0-77,0 0-16,1 21 16,-1 0-16,0-22 15,0 22 16,-21-21-15,21 21 0,-21-21 15,21 21-15,22-21-1,-22 21-15,0-21 16,0 0-16,0 21 15,1-22-15,-1 22 16,-21-21 0,21 21-1,-21-21 79,21 21-78,0-21-1,0 21-15,1-21 16,20 0-16,-21 21 16,0 0-16,22-22 15,-43 1-15,21 21 16,0-21 124,0 21-124,0-21 0,0 0-16,1 21 31,-1-21-15,0 21-1,0-22 1,0 22 15,0-21-15,-21 0-16,22 21 15,-1-21 1,0 21 78,0-21-47,0 0-16,-21-1-31,21 22 0,-21-21 15,22 0 1,-22 0 15,21 21-31,0-21 141,-21 0-125,21 21 15,-21-22-31,21 1 109,0 21-93,1 0 15,-22-21-31,21 0 16,0 21-16,21 0 15,-42-21 1,21 21 15,1 0 32,-1-21-63,0 21 15,0 0 1,0-22-16,22 22 16,-43-21-16,21 21 15,0 0 141,21-21-140,-21 21-16,1 0 16,-1-21-1,-21 0 95,21 21-110,-21-21 15,42 21-15,-42-22 16,21 1 0,1 21 15,-22-21 78,21 21-93,0-21-16,0 21 15,-21-21 1,21 21 15,-21-21 1,21-1 61,1 1-77,-1 21 0,-21-21-1,21 21 1,-21-21 93,21 0-93,0 21-16,0-21 15,1 21 1,-22-22 0,21 22-1,-21-21 95,21 21-79,0-21 0,0 21 0,-21-21 16,21 21-31,1 0-16,-1-21 16,0 21-1,0-21-15,21-1 16,-20 22-1,-22-21 1,21 21-16,-21-21 16,21 21-1,0-21 282,0 21-266,0 0-31,1-21 16,-1 0-16,0 21 16,0 0-16,-21-22 359,21 22-343,-21-21-1,21 21 313,1 0-328,20-21 16,0 21-16,1-21 16,-22 21-16,21 0 15,-21 0-15,0 0 16,1-21 328,-1 21-344,21 0 15,0 0 1,-42-21 0,22 21 140,-22-22-141,21 22-15,0 0 16,0 0-16,-21-21 16,21 21-16,0-21 15,1 21 110,-22-21-109,21 21-16,0 0 16,0-21-16,0 0 15,0 21-15,1 0 16,-22-22-16,21 22 15,0 0 1,0-21 140,-21 0-140,21 21-16,22-21 16,-22 21-1,-21-21-15,0 0 16,21 21-16,0-22 109,0 22-109,-21-21 16,21 21-16,-21-21 15,22 21 1,-22-21-16,21 21 31,0 0-15,-21-21-16,21 21 31,0-21-15,-21-1-1,21 22 1,1 0 0,-1-21-1,0 0 1,-21 0 0,21 21-16,0-21 62,0 0-46,1 21-1,-22-22 1,21 22 140,0-21-156,0 21 31,-21-21-31,0 0 110,21 0-63,0 21-47,1 0 15,-22-21 1,21 21-16,-21-22 125,21 22-109,0-21-1,0 0 1,0 0 203,1 21-188,-22-21-31,21 21 47,0-21-47,0 21 47,0-22-32,0 22 1,1 0-16,-1-21 15,21 21-15,-21 0 16,0 0 0,1-21 124,-1 21-124,-21-21 0,21 21-16,0-21 62,0 21-62,0 0 16,-21-21-1,22 21 1,-1-22 15,0 22-31,-21-21 47,21 21-31,-21-21 46,21 21-31,-21-21-31,21 21 32,-21-21-17,22 21 1,-1-21 46,0-1-62,0 1 16,0 21-16,0-21 16,1 0-1,-1 0 142,0 0-142,0 21 1,0-22-16,0 22 15,1-21-15,-1 21 32,0 0 61,-21-21-93,21 21 32,0-21-17,0 21 1,1 0 0,-1 0-1,0 0 16,0-21-31,21 21 16,1-21 0,-22 21-1,0-22 1,0 22 0,0 0 155,-21-21-155,22 21-16,20-21 16,0 21-16,-21 0 15,22 0-15,-43-21 16,21 0 156,21 0-172,-21 21 15,1-22-15,20 22 16,-21-21-16,0 21 0,0-21 31,1 21 79,-1-21-95,-21 0-15,21 21 16,21 0-16,-42-21 0,43-1 16,-22 22-1,-21-21-15,21 21 16,0-21-16,0 21 15,-21-21 1,21 21-16,1-21 0,-1 21 16,-21-21-1,21 21 126,-21-22-125,21 1-16,0 21 15,0-21 1,22 0-16,-22 21 15,0-21 1,0 21 0,-21-21-1,21 21 32,1-22-47,-1 22 16,0 0-1,-21-21-15,21 0 16,0 0-16,0 21 16,22-42-16,-22 20 0,21 22 15,-21-21 1,1 0-16,-1 0 0,0 21 16,0-21-1,-21 0-15,21 21 16,0 0 78,1-22-16,-1 22-63,0 0 32,0 0-31,0 0-1,0 0 1,-21-21-16,22 21 109,-1 0-93,0 0 47,0 0-17,0 0-14,0 0-32,1 0 78,-1 0-78,0 0 31,0 0-15,0 0-1,0 0-15,22 0 16,-22 0-16,0 0 16,21 0-16,-20 0 15,-1 0 1,0 0-16,-21 21 547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6:41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11070 12742 0,'0'-21'422,"21"0"-422,0 0 16,22 0-16,-22 0 16,-21-1-16,42 22 15,-42-21-15,21 21 16,1-21 93,-1 21-109,0 0 31,-21-21 32,21 0-32,0 21-15,-21-21-16,21 21 15,-21-22 1,22 22-16,-1-21 31,0 21-15,0 0-16,-21-21 16,21 21-1,22 0 1,-43-21-1,21 21 1,0 0 47,-21-21-63,21 0 15,0 21-15,0 0 16,-21-22-16,22 22 15,-1-21 79,0 21-94,0-21 16,-21 0-16,42 21 15,-42-21 1,22 21-16,-22-21 16,21 21-1,0-22 220,0 1-220,21 21-15,-20-21 16,20 21 0,-21 0-1,-21-21-15,21 0 0,0 21 16,1-21 171,-1-1-171,21 1-16,-21 0 16,0 0-16,1 21 15,-1-21-15,0 21 16,0 0-16,-21-21 15,21 21 329,22-22-328,-1 22-1,-21-21 1,0 21 62,-21-21 157,21 21-220,1 0-15,20-21 16,-21 0-16,0 21 15,0 0 1,-21-21-16,22 21 16,-1 0 202,-21-22-218,21 22 0,0-21 16,43 0-16,-22 0 16,-21 21-16,0-21 15,0 21-15,1 0 16,-22-21 187,21 21-187,0-22-16,21 1 15,1 0-15,-22 21 16,0-21 0,0 21 93,-21-21 32,21 21-126,0 0-15,1 0 31,-1 0-31,21 0 0,-21 0 16,0 0 0,1 0 156,-1 0-157,0-21 63,0 21-62,0 0-16,0 0 16,1-22-16,-1 22 15,0 0-15,-21-21 16,21 21-16,0-21 140,0 21-124,1-21-16,-1 21 16,0-21-16,0 0 172,0 21-157,0-22 32,1 22-31,-1-21-1,21 0-15,0 0 0,-20 0 32,-1 21-32,0 0 15,-21-21 95,21 21-95,0-22-15,0 1 16,1 0-1,-1 21-15,-21-21 0,21 21 16,-21-21-16,21 0 16,0 21-1,-21-22 1,21 22 15,1-21-15,-1 21-1,-21-21 1,21 21 0,-21-21-16,21 21 15,0-21 32,0 0 0,-21-1-16,22 1-31,-1 0 16,0 21 15,-21-21-15,21 0-1,-21 0-15,21 21 16,0 0 0,-21-22-1,22 22-15,-22-21 32,0 0-17,21 21 1,0-21 93,0 0-93,0 21-16,-21-21 15,21-1 251,1 22-250,-1-21-16,21 21 15,-21-21-15,0 0 16,1 21 0,-1-21 124,0 21-62,0-21 16,0-1-78,0 22-1,1-21 1,-1 21 0,-21-21-1,21 21 345,-21-21-360,42 0 15,-21 0 16,1-1 251,-1 1-282,0 0 31,0 21-31,0-21 16,0 0-1,1 21 266,-22-21-249,21 21-17,0 0 17,0-22 249,21 22-266,-42-21 1,22 0-16,20 21 16,-21-21-16,0 21 15,22-21-15,-22 21 0,0 0 16,21 0-16,-42-21 16,21 21 202,1-22-218,-1 1 16,21 21-16,-21-21 16,0 0-16,1 21 15,-1 0-15,-21-21 141,21 21-94,0-21-32,-21-1-15,64 22 16,-22-42-16,-21 42 0,0 0 16,0-21-1,1 21-15,-22-21 16,21 21 78,0-21-79,0 21 1,21-22-1,-20 1-15,-1 21 0,0 0 16,0 0 0,0-21 31,0 21-32,1 0 1,-1 0-16,21-21 15,-21 21-15,0 0 16,22-21-16,-22 21 16,0 0-1,0-21 126,0-1-125,1 1-1,-1 21-15,-21-21 16,21 21-16,0 0 15,-21-21 189,42 21-204,-20-42 15,-1 42-15,0-22 16,-21 1-16,21 21 15,0-21-15,-21 0 32,21 21-32,-21-21 125,22 0-110,-1-1 1,0 22 0,-21-21-1,21 21 1,0 0-1,-21-21-15,0 0 16,21 21 0,1-21 77,-1 0-77,0-1 0,0 22-16,0 0 15,0-21-15,1 21 16,-22-21 0,21 21 77,-21-21-46,21 21-31,0 0-16,21-21 15,-20 21-15,-1-21 16,21 21-16,-21 0 16,0-22-16,22 22 31,-43-21-31,21 21 16,0 0-16,0 0 0,0 0 15,1-21-15,-1 21 16,0 0-1,0-21 1,0 21 0,0-21-16,1 21 15,-1 0-15,0 0 16,-21-21-16,21 21 16,0 0-16,0-22 140,1 22-124,-1-21-1,0 0-15,0 0 157,21-21-126,-20 42-31,-1-22 0,0 22 16,-21-21-1,21 0-15,0 21 235,-21-21-220,21 21-15,-21-21 0,22 21 16,-1 0-16,0-21 15,-21-1 126,21 22-125,-21-21-1,21 21-15,0-21 47,1 21-31,-1-21-16,-21 0 15,21 21 1,0-21 31,0 21-16,-21-22-31,21 22 16,1 0-1,-1-21-15,0 0 16,0 21-16,0 0 0,0-21 16,1 0-16,-1 21 15,0 0 110,-21-21-109,21 21 0,0-22-1,0 22 1,1 0-1,-22-21 1,21 0-16,0 21 16,0 0-16,-21-21 15,21 21 1,0 0-16,1 0 0,-1-21 16,0 21-16,21-21 15,-21 21 1,-21-22 15,22 22 47,-1 0 0,0 0-62,0 0-16,0 0 16,0 0-16,22 0 15,-22 0-15,0 0 16,0 0-16,0 0 0,1 0 15,-1 0 110,0 0-109,0 0-16,21 0 16,-20 0-16,-1 0 15,21 22-15,-21-22 16,0 0 0,1 0 155,-1 0-124,21 0-31,-42-22-16,21 22 16,-21-21-16,21 21 15,1-21 95,-1 21-110,-21-21 15,42 0-15,-21 21 16,0-21-16,1 21 15,-1-22-15,0 1 16,0 21 0,-21-21-16,21 21 31,0-21-15,-21 0-16,22 0 15,-22-1 1,21 22-1,-21-21-15,21 0 16,0 0-16,-21 0 31,21 21-31,-21-21 16,0-1-16,0 1 47,21 0 15,-21 0-46,0 0 0,0 0 15,0-1 31,22 22-46,-22-21 15,21 21-31,-21-21 0,21 0 31,-21 0-15,21 21-16,0-21 16,-21-1-1,21 22-15,1-21 16,-1 0-16,0 0 16,0 0 77,0 21-77,0-21 0,1-1-1,-1 1 1,0 21 78,0 0-79,-21-21-15,21 21 16,-21-21-1,21 21-15,1 0 0,-1-21 16,-21 0 0,21 21-16,0 0 62,0 0 1,-21-22-63,21 22 15,1 0-15,-1-21 16,21 21-16,-21 0 0,0 0 16,1-21-16,-1 21 15,0 0-15,0 0 94,-21-21-94,-21 21 1297,0 0-1219,21 21-31,-21-21-16,21 21 63,-22-21-63,22 21-15,-21-21 46,0 22-46,0-22-1,21 21 17,-21-21-17,0 21 1,-1 0 15,1-21-15,0 0 15,0 0 110,0 21-1,0-21-140,-1 0 16,1 21-16,0-21 16,0 0-16,0 0 15,21 22-15,-21-22 16,-1 21 109,1-21-110,0 21 1,0-21-16,0 0 16,0 21-1,21 0 17,-22-21-17,1 0 16,0 21-31,0-21 16,0 22 0,0-22-1,-1 0-15,22 21 16,-21 0 0,0-21 15,0 21-16,0-21 17,0 21-17,-22-21-15,22 21 16,0-21 93,0 22-93,0-22 0,-1 21 109,1-21-110,0 21 1,0 0-16,0-21 31,0 21-31,-1-21 16,1 21 109,0 1-110,0-22-15,-21 0 16,20 21 0,1-21-16,0 0 15,0 0-15,0 21 110,0 0-79,21 0 203,21-21-171,0 0-48,0 0 1,0 0-16,0 0 16,1 0-1,20 0-15,-21 0 16,0 0 109,0 0-110,1 0-15,-22-21 16,21 21 0,-21-21 171,21 21-171,-21-21 93,-21 42 126,0 0-220,-1-21-15,22 21 16,-21-21-16,0 21 31,0 1 63,0-22-79,21 21 1,-21-21-16,-1 0 16,1 0-1,21 21 1,-21-21-16,0 0 16,42 0 234,0 0-235,0 0-15,1-21 16,-1 0-1,0 21 17,0 0 77,-21-22-78,21 22 63,0-21-78,1 21-1,-22-21-15,21 21 0,0-21 16,0 21-16,-21-21 156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7:08.7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11091 12277 0,'21'0'31,"1"0"79,-44-21 327,1 21-390,21-22-47,0 1 141,0 0-95,21 0 126,1 21-125,-1 0 47,0-21-47,-21 0-32,21 21-15,0 0 141,0-22-141,1 22 16,-1 0-1,-21-21-15,21 21 219,-21-21-203,21 21-16,0-21 172,0 0-141,22 0-31,-22 21 15,0 0-15,0 0 16,22-22 812,-1 1-828,0 21 16,-21-21-1,1 0-15,-1 21 32,0 0 202,-21-21-234,21 21 0,21-21 16,1-1-16,-22 22 15,21-21-15,-42 0 16,43 21-16,-65 0 437,1 21-421,0 0-16,0 1 16,0-1-16,0 0 15,-1-21 1,22 21-16,0 0 234,0 0-202,0 1-17,0-1 1,0 0-1,-21-21 17,21 21-32,-21-21 15,0 0 63,21 21-46,-21-21-32,0 0 0,-1 0 15,1 21-15,21 1 16,-21-22 0,0 0-16,21 21 296,0 0-280,21-21-16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7:15.3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11324 12065 0,'21'-21'203,"0"21"-188,1-21 17,-1 21-32,0-21 15,0-1 1,0 1 15,0 21 188,-21-21-204,22 21-15,-1 0 16,0-21 0,0 21 62,0-21-78,22 0 31,-22 21 0,-21-22-31,21 22 16,0-21 109,0 0-109,22 21-16,-22-21 0,0 0 15,42 0-15,-41-1 16,-1 22-16,0 0 15,-21-21-15,42 21 16,-42-21-16,21 21 78,-21-21-62,22 21-1,-1-21-15,0 21 16,-21-21 0,21 21-1,-21-22 110,21 22-109,0-21 0,1-21-1,-1 42-15,0 0 16,-21-21-16,21 21 15,0 0 1,-21-21 0,43 21-1,-43-22-15,21 1 16,0 21-16,0 0 16,-21-21-16,42 21 0,-42-21 15,22 21 1,-22-21-16,21 21 15,21-21 1,-21 21 31,-21-22 62,21 22-93,1-21 93,-1 21-109,21-21 16,0 0-16,-20 0 16,20 0-16,-21 21 15,0 0-15,0-22 16,22 1 156,-43 0-172,21 21 125,-21-21-125,42 21 15,-21 0-15,-21-21 16,22 21-16,-1-21 16,21-1-16,0 22 15,-20-21-15,-1 21 16,21 0-16,-21 0 140,-21-21-124,43 21-16,-22 0 31,-21-21-31,21 21 16,21-21 0,-21 21-16,22-21 15,-22 21 16,0 0-15,-21-22 78,21 1-63,0 0-15,1 21-16,-1-21 0,0 21 15,-21-21 1,21 21-16,0 0 141,-21-21-126,21 21-15,1-22 16,-1 22-16,0-21 15,-21 0 17,21 21-17,0 0 1,-21-21 15,21 21-31,1 0 16,-22-21-16,21 21 31,0 0 32,-21-21-48,0-1 1,21 22-16,0 0 31,0 0-15,1-21-1,-1 21-15,21-42 16,0 42-16,1-21 16,-22 0-1,0 21-15,0 0 16,-21-22-16,21 22 15,-21-21 1,22 21 140,-22-21-140,21 21-16,0-21 156,0 21-140,0 0-1,-21-21 1,21 0-16,1-1 16,-1 22-16,0 0 172,-21-21-157,21 21 1,0-21 78,0 0-79,1 21-15,-1-21 16,0 21 15,0-21 0,-21-1 1,21 22-32,0-21 0,1 0 15,-1 21-15,0-21 16,0 21-16,21-21 140,-42 0-108,22 21-32,-1 0 31,0 0-15,21-22-1,-21 22-15,1-21 16,-1 21 46,0-21-46,0 21 0,21-21 77,-20 21-93,20-21 32,21 0-17,-41 21-15,-1 0 16,21-43-16,-21 43 31,-21-21 47,21 0-47,1 21 1,-1-21-1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7:24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15579 9694 0,'42'-42'531,"-21"42"-531,21 0 16,1-21-16,-22 0 15,0 21-15,0 0 16,-21-21 250,21 21-266,1-22 15,-1 1 1,0 0 203,21 0-188,1 0-31,-22 0 15,21-1-15,-21 1 16,22-21-16,-1 42 16,-42-21-16,21 0 15,0 21-15,0 0 16,-21-22 218,22 1-187,20 0-47,-42 0 0,21 0 16,0 21-16,0 0 31,-21-21 282,22 21-298,20 0-15,-21-22 31,0 22-31,22-21 16,-22 21 78,-21-21-63,42 21-15,-21 0-16,0-21 0,1 21 15,-22-21 1,21 21 0,0 0-16,21 0 15,1-21-15,-1-1 219,-21 22-203,0-21-1,22 21-15,-22-21 16,21 0-16,64 21 15,-64 0-15,22-21 0,-1 0 16,-20-1-16,-22 22 16,21-21-16,-21 0 15,0 21-15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7:42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24659 11091 0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16-11-13T08:28:25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11684 6498 0,'21'0'453,"0"-21"-437,0 21 0,22 0-16,-22-21 15,0 21-15,0 0 110,0 0-110,1 0 15,-1 0 1,0 0 140,21 0-140,-21 0-1,22 0 220,-22 0-235,0-21 15,21 21-15,-20 0 141,-1 0-16,0 0-94,0 0-31,0 0 141,0 0-79,-21 21-30,22-21-32,20 0 15,0 0-15,1 0 16,-1 0-1,0 21 1,22-21-16,-22 0 16,-21 0-16,0 0 15,1 0 642,41 0-642,22 0 1,-1 21-16,-20-21 0,-1 21 15,-20-21-15,-22 0 32,21 0 327,1 22-343,41-22-16,-20 21 15,-22-21-15,-21 0 16,0 0-16,1 0 16,-1 0 390,21 0-391,85-43-15,-85 22 16,1 21-16,-1-21 16,-21 21-16,22 0 718,41 0-702,43-21-16,-21 0 31,0 0-31,-85 21 0,21 0 16,-20-22-16,-1 22 250,21 0-234,22 22-16,-1-1 15,1 0-15,-22-21 0,0 21 16,1-21-16,-22 21 15,21-21-15,-21 21 32,22-21 499,41 0-515,43 0-16,-42 0 0,-22 0 15,22 0-15,0 0 16,-64 0-16,21 0 375,1 0-375,-1 0 15,0 0-15,1 0 0,62 0 16,-41 0-16,-43 0 16,21 0-16,-20 0 15,-1 0 1,-21 22 171,21-22-155,0 0-17,0 21-15,0-21 16,22 0-16,-1 0 16,64 0-16,-43 0 15,-63 21 1,22-21 46,-1 0-46,21 0 0,-21 0 15,22 0-16,-22 0 1,0 0 0,0 0 93,64-21-78,-1 0-31,-41-1 16,20 22-16,1-21 16,-1 21-16,-42-21 15,22 0-15,-1 0 16,-42 0 109,21 21-94,85 0-15,-21 0-16,-22 0 15,-20 0-15,-1 0 16,43 0-16,-1 0 16,-20 21-16,-22-21 15,-42 21-15,42-21 78,-20 0-78,-1 0 16,0 0-16,21 0 0,-21 0 16,22 0 15,20 0-31,1 0 15,-43 0 1,0 0 93,0 0-93,0 0-16,22 0 16,41 0-16,1 0 31,-43-21-31,-20 21 0,-1 0 16,0 0-16,21-21 15,-21 21 48,22 0-32,-1 0-31,0 0 16,-20 0-16,-1 0 15,42 0-15,-20-22 16,-1 22-16,-21 0 15,0 0-15,0 0 16,1 0 0,-1 0 15,0 0-15,0 0-16,21 0 31,1 0-31,20 0 0,43 0 15,0 0-15,0 22 16,-22-1-16,43-21 0,-63 0 16,-43 0-1,0 0-15,0 0 16,1 0 78,20 0-79,-21 0 1,21 0 0,-20 0-16,-1 0 15,0 0-15,42 0 16,1 0-1,-1 0-15,-20 0 16,-22 0-16,0 0 0,21 0 16,1 0-16,-22 0 15,0 0-15,0 0 16,22 0 0,-22 0-16,0 0 15,21 0-15,-21 0 16,22 0-1,-22 0 1,0 0-16,21-21 16,-20 21-16,-1 0 62,0 0-31,0 0 32,0 0-32,22 0-31,-22 0 31,0 0-31,0 0 16,0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15000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customXml" Target="../ink/ink19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" Type="http://schemas.openxmlformats.org/officeDocument/2006/relationships/image" Target="../media/image3.jpeg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4.xml"/><Relationship Id="rId18" Type="http://schemas.openxmlformats.org/officeDocument/2006/relationships/image" Target="../media/image23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0.emf"/><Relationship Id="rId17" Type="http://schemas.openxmlformats.org/officeDocument/2006/relationships/customXml" Target="../ink/ink16.xml"/><Relationship Id="rId2" Type="http://schemas.openxmlformats.org/officeDocument/2006/relationships/image" Target="../media/image15.jpg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19.emf"/><Relationship Id="rId19" Type="http://schemas.openxmlformats.org/officeDocument/2006/relationships/customXml" Target="../ink/ink17.xml"/><Relationship Id="rId4" Type="http://schemas.openxmlformats.org/officeDocument/2006/relationships/image" Target="../media/image16.emf"/><Relationship Id="rId9" Type="http://schemas.openxmlformats.org/officeDocument/2006/relationships/customXml" Target="../ink/ink12.xml"/><Relationship Id="rId1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500" y="1319645"/>
            <a:ext cx="10096500" cy="4384963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  <a:p>
            <a:r>
              <a:rPr lang="de-DE" sz="6000" b="1" dirty="0" smtClean="0">
                <a:latin typeface="Berlin Sans FB Demi" panose="020E0802020502020306" pitchFamily="34" charset="0"/>
              </a:rPr>
              <a:t>Wir sind für unsere Schule da!</a:t>
            </a:r>
          </a:p>
          <a:p>
            <a:r>
              <a:rPr lang="de-DE" sz="6000" b="1" dirty="0" smtClean="0">
                <a:latin typeface="Berlin Sans FB Demi" panose="020E0802020502020306" pitchFamily="34" charset="0"/>
              </a:rPr>
              <a:t> </a:t>
            </a:r>
          </a:p>
          <a:p>
            <a:r>
              <a:rPr lang="de-DE" sz="6000" b="1" dirty="0" smtClean="0">
                <a:latin typeface="Berlin Sans FB Demi" panose="020E0802020502020306" pitchFamily="34" charset="0"/>
              </a:rPr>
              <a:t>Wir unterstützen die Arbeit der Schule mit zahlreichen </a:t>
            </a:r>
            <a:r>
              <a:rPr lang="de-DE" sz="6000" b="1" dirty="0">
                <a:latin typeface="Berlin Sans FB Demi" panose="020E0802020502020306" pitchFamily="34" charset="0"/>
              </a:rPr>
              <a:t>A</a:t>
            </a:r>
            <a:r>
              <a:rPr lang="de-DE" sz="6000" b="1" dirty="0" smtClean="0">
                <a:latin typeface="Berlin Sans FB Demi" panose="020E0802020502020306" pitchFamily="34" charset="0"/>
              </a:rPr>
              <a:t>nschaffungen.</a:t>
            </a:r>
          </a:p>
          <a:p>
            <a:endParaRPr lang="de-DE" sz="6000" b="1" dirty="0" smtClean="0">
              <a:latin typeface="Berlin Sans FB Demi" panose="020E0802020502020306" pitchFamily="34" charset="0"/>
            </a:endParaRPr>
          </a:p>
          <a:p>
            <a:r>
              <a:rPr lang="de-DE" sz="6000" b="1" dirty="0" smtClean="0">
                <a:latin typeface="Berlin Sans FB Demi" panose="020E0802020502020306" pitchFamily="34" charset="0"/>
              </a:rPr>
              <a:t>Ein paar Beispiele… </a:t>
            </a:r>
            <a:endParaRPr lang="de-DE" sz="6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47356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08" y="1478144"/>
            <a:ext cx="6200983" cy="46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185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6" y="1478144"/>
            <a:ext cx="6560127" cy="49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365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251" y="542429"/>
            <a:ext cx="4986570" cy="6858000"/>
          </a:xfrm>
          <a:prstGeom prst="rect">
            <a:avLst/>
          </a:prstGeom>
          <a:effectLst>
            <a:glow rad="673100">
              <a:srgbClr val="FFFF00">
                <a:alpha val="37000"/>
              </a:srgbClr>
            </a:glo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2773800" y="2080440"/>
              <a:ext cx="1692000" cy="8388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960" y="2016720"/>
                <a:ext cx="1723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2788920" y="1973520"/>
              <a:ext cx="6187680" cy="32796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3080" y="1910160"/>
                <a:ext cx="6219360" cy="4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1452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78144"/>
            <a:ext cx="5943599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760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569027"/>
            <a:ext cx="5999019" cy="44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8422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1478144"/>
            <a:ext cx="6030191" cy="45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0844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7" y="1478144"/>
            <a:ext cx="6300355" cy="47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217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4627" y="1319648"/>
            <a:ext cx="10013373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4200" b="1" dirty="0" smtClean="0">
              <a:latin typeface="Berlin Sans FB Demi" panose="020E0802020502020306" pitchFamily="34" charset="0"/>
            </a:endParaRPr>
          </a:p>
          <a:p>
            <a:r>
              <a:rPr lang="de-DE" sz="4200" b="1" dirty="0" smtClean="0">
                <a:latin typeface="Berlin Sans FB Demi" panose="020E0802020502020306" pitchFamily="34" charset="0"/>
              </a:rPr>
              <a:t>Wir </a:t>
            </a:r>
            <a:r>
              <a:rPr lang="de-DE" sz="4200" b="1" dirty="0">
                <a:latin typeface="Berlin Sans FB Demi" panose="020E0802020502020306" pitchFamily="34" charset="0"/>
              </a:rPr>
              <a:t>freuen uns auf die nächsten 50 Jahre!</a:t>
            </a:r>
          </a:p>
        </p:txBody>
      </p:sp>
    </p:spTree>
    <p:extLst>
      <p:ext uri="{BB962C8B-B14F-4D97-AF65-F5344CB8AC3E}">
        <p14:creationId xmlns:p14="http://schemas.microsoft.com/office/powerpoint/2010/main" val="226431715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1797632"/>
            <a:ext cx="6111579" cy="45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143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9" y="1631372"/>
            <a:ext cx="6289964" cy="47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562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11" y="1319648"/>
            <a:ext cx="3875925" cy="5330537"/>
          </a:xfrm>
          <a:prstGeom prst="rect">
            <a:avLst/>
          </a:prstGeom>
          <a:effectLst>
            <a:glow rad="1016000">
              <a:srgbClr val="FFFF00">
                <a:alpha val="24000"/>
              </a:srgbClr>
            </a:glow>
          </a:effectLst>
          <a:scene3d>
            <a:camera prst="orthographicFront"/>
            <a:lightRig rig="threePt" dir="t"/>
          </a:scene3d>
          <a:sp3d contourW="12700">
            <a:bevelB w="152400" h="50800" prst="softRound"/>
            <a:contourClr>
              <a:schemeClr val="bg1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3992760" y="4320720"/>
              <a:ext cx="396720" cy="21348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6920" y="4257000"/>
                <a:ext cx="428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4396680" y="2705040"/>
              <a:ext cx="2789280" cy="157788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0840" y="2641680"/>
                <a:ext cx="282096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4000320" y="2705040"/>
              <a:ext cx="3178080" cy="174528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4480" y="2641680"/>
                <a:ext cx="3209760" cy="18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/>
              <p14:cNvContentPartPr/>
              <p14:nvPr/>
            </p14:nvContentPartPr>
            <p14:xfrm>
              <a:off x="3985200" y="2781360"/>
              <a:ext cx="3200760" cy="180612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9360" y="2717640"/>
                <a:ext cx="3232440" cy="19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/>
              <p14:cNvContentPartPr/>
              <p14:nvPr/>
            </p14:nvContentPartPr>
            <p14:xfrm>
              <a:off x="3992760" y="4251960"/>
              <a:ext cx="290160" cy="16812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6920" y="4188600"/>
                <a:ext cx="3218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/>
              <p14:cNvContentPartPr/>
              <p14:nvPr/>
            </p14:nvContentPartPr>
            <p14:xfrm>
              <a:off x="4076640" y="3596760"/>
              <a:ext cx="1356840" cy="74700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0800" y="3533040"/>
                <a:ext cx="13885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/>
              <p14:cNvContentPartPr/>
              <p14:nvPr/>
            </p14:nvContentPartPr>
            <p14:xfrm>
              <a:off x="5608440" y="3200400"/>
              <a:ext cx="632520" cy="28980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2600" y="3137040"/>
                <a:ext cx="664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/>
              <p14:cNvContentPartPr/>
              <p14:nvPr/>
            </p14:nvContentPartPr>
            <p14:xfrm>
              <a:off x="8877240" y="3992760"/>
              <a:ext cx="360" cy="36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61400" y="39294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86150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44" y="1556075"/>
            <a:ext cx="5964383" cy="44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07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1667741"/>
            <a:ext cx="6040582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604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9" y="1511256"/>
            <a:ext cx="6037118" cy="45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0856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403" y="542429"/>
            <a:ext cx="4986570" cy="6858000"/>
          </a:xfrm>
          <a:prstGeom prst="rect">
            <a:avLst/>
          </a:prstGeom>
          <a:solidFill>
            <a:srgbClr val="83837C"/>
          </a:solidFill>
          <a:effectLst>
            <a:glow rad="977900">
              <a:srgbClr val="FFFF00">
                <a:alpha val="38000"/>
              </a:srgbClr>
            </a:glow>
          </a:effectLst>
          <a:scene3d>
            <a:camera prst="orthographicFront"/>
            <a:lightRig rig="threePt" dir="t"/>
          </a:scene3d>
          <a:sp3d contourW="12700">
            <a:bevelT prst="angle"/>
            <a:contourClr>
              <a:schemeClr val="bg1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/>
              <p14:cNvContentPartPr/>
              <p14:nvPr/>
            </p14:nvContentPartPr>
            <p14:xfrm>
              <a:off x="4206240" y="2301120"/>
              <a:ext cx="3261600" cy="6912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0400" y="2237760"/>
                <a:ext cx="32932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/>
              <p14:cNvContentPartPr/>
              <p14:nvPr/>
            </p14:nvContentPartPr>
            <p14:xfrm>
              <a:off x="7513200" y="2255400"/>
              <a:ext cx="1821600" cy="12996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7360" y="2192040"/>
                <a:ext cx="1853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4206240" y="2187000"/>
              <a:ext cx="899640" cy="7668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0400" y="2123280"/>
                <a:ext cx="931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/>
              <p14:cNvContentPartPr/>
              <p14:nvPr/>
            </p14:nvContentPartPr>
            <p14:xfrm>
              <a:off x="4350960" y="2209680"/>
              <a:ext cx="5006880" cy="76680"/>
            </p14:xfrm>
          </p:contentPart>
        </mc:Choice>
        <mc:Fallback>
          <p:pic>
            <p:nvPicPr>
              <p:cNvPr id="8" name="Freihand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5120" y="2146320"/>
                <a:ext cx="5038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/>
              <p14:cNvContentPartPr/>
              <p14:nvPr/>
            </p14:nvContentPartPr>
            <p14:xfrm>
              <a:off x="4206240" y="2316600"/>
              <a:ext cx="1211760" cy="3852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0400" y="2252880"/>
                <a:ext cx="1243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/>
              <p14:cNvContentPartPr/>
              <p14:nvPr/>
            </p14:nvContentPartPr>
            <p14:xfrm>
              <a:off x="4221360" y="2309040"/>
              <a:ext cx="3170520" cy="9180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5520" y="2245320"/>
                <a:ext cx="3202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/>
              <p14:cNvContentPartPr/>
              <p14:nvPr/>
            </p14:nvContentPartPr>
            <p14:xfrm>
              <a:off x="7002720" y="2301120"/>
              <a:ext cx="663480" cy="54000"/>
            </p14:xfrm>
          </p:contentPart>
        </mc:Choice>
        <mc:Fallback>
          <p:pic>
            <p:nvPicPr>
              <p:cNvPr id="11" name="Freihand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6880" y="2237760"/>
                <a:ext cx="695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/>
              <p14:cNvContentPartPr/>
              <p14:nvPr/>
            </p14:nvContentPartPr>
            <p14:xfrm>
              <a:off x="6972120" y="2331720"/>
              <a:ext cx="1448280" cy="6120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6280" y="2268360"/>
                <a:ext cx="1479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Freihand 12"/>
              <p14:cNvContentPartPr/>
              <p14:nvPr/>
            </p14:nvContentPartPr>
            <p14:xfrm>
              <a:off x="4206240" y="2301120"/>
              <a:ext cx="5113440" cy="145440"/>
            </p14:xfrm>
          </p:contentPart>
        </mc:Choice>
        <mc:Fallback>
          <p:pic>
            <p:nvPicPr>
              <p:cNvPr id="13" name="Freihand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90400" y="2237760"/>
                <a:ext cx="514512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75369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0">
              <a:srgbClr val="FFFF00"/>
            </a:gs>
            <a:gs pos="80000">
              <a:schemeClr val="accent6"/>
            </a:gs>
            <a:gs pos="91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029" y="615696"/>
            <a:ext cx="11307942" cy="862448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latin typeface="Berlin Sans FB" panose="020E0602020502020306" pitchFamily="34" charset="0"/>
              </a:rPr>
              <a:t/>
            </a:r>
            <a:br>
              <a:rPr lang="de-DE" sz="2800" b="1" dirty="0" smtClean="0">
                <a:latin typeface="Berlin Sans FB" panose="020E0602020502020306" pitchFamily="34" charset="0"/>
              </a:rPr>
            </a:br>
            <a:r>
              <a:rPr lang="de-DE" sz="2800" b="1" dirty="0" smtClean="0">
                <a:latin typeface="Berlin Sans FB" panose="020E0602020502020306" pitchFamily="34" charset="0"/>
              </a:rPr>
              <a:t>Schulverein </a:t>
            </a:r>
            <a:r>
              <a:rPr lang="de-DE" sz="2800" b="1" dirty="0">
                <a:latin typeface="Berlin Sans FB" panose="020E0602020502020306" pitchFamily="34" charset="0"/>
              </a:rPr>
              <a:t>zur Förderung </a:t>
            </a:r>
            <a:r>
              <a:rPr lang="de-DE" sz="2800" b="1" dirty="0" smtClean="0">
                <a:latin typeface="Berlin Sans FB" panose="020E0602020502020306" pitchFamily="34" charset="0"/>
              </a:rPr>
              <a:t>der Grund- </a:t>
            </a:r>
            <a:r>
              <a:rPr lang="de-DE" sz="2800" b="1" dirty="0">
                <a:latin typeface="Berlin Sans FB" panose="020E0602020502020306" pitchFamily="34" charset="0"/>
              </a:rPr>
              <a:t>und Mittelschule </a:t>
            </a:r>
            <a:r>
              <a:rPr lang="de-DE" sz="2800" b="1" dirty="0" err="1" smtClean="0">
                <a:latin typeface="Berlin Sans FB" panose="020E0602020502020306" pitchFamily="34" charset="0"/>
              </a:rPr>
              <a:t>Nittenau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319648"/>
            <a:ext cx="9144000" cy="298412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3600" dirty="0" smtClean="0"/>
          </a:p>
          <a:p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3" y="1569027"/>
            <a:ext cx="5953990" cy="44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5634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Office PowerPoint</Application>
  <PresentationFormat>Breitbild</PresentationFormat>
  <Paragraphs>44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Berlin Sans FB</vt:lpstr>
      <vt:lpstr>Berlin Sans FB Demi</vt:lpstr>
      <vt:lpstr>Calibri</vt:lpstr>
      <vt:lpstr>Calibri Light</vt:lpstr>
      <vt:lpstr>Wingdings 2</vt:lpstr>
      <vt:lpstr>HDOfficeLightV0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  <vt:lpstr> Schulverein zur Förderung der Grund- und Mittelschule Nittenau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Völkl</dc:creator>
  <cp:lastModifiedBy>Michael Völkl</cp:lastModifiedBy>
  <cp:revision>53</cp:revision>
  <dcterms:created xsi:type="dcterms:W3CDTF">2016-11-04T20:23:08Z</dcterms:created>
  <dcterms:modified xsi:type="dcterms:W3CDTF">2016-11-13T09:08:45Z</dcterms:modified>
</cp:coreProperties>
</file>